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46" r:id="rId3"/>
    <p:sldId id="257" r:id="rId4"/>
    <p:sldId id="281" r:id="rId5"/>
    <p:sldId id="264" r:id="rId6"/>
    <p:sldId id="296" r:id="rId7"/>
    <p:sldId id="322" r:id="rId8"/>
    <p:sldId id="323" r:id="rId9"/>
    <p:sldId id="297" r:id="rId10"/>
    <p:sldId id="298" r:id="rId11"/>
    <p:sldId id="349" r:id="rId12"/>
    <p:sldId id="344" r:id="rId13"/>
    <p:sldId id="333" r:id="rId14"/>
    <p:sldId id="334" r:id="rId15"/>
    <p:sldId id="335" r:id="rId16"/>
    <p:sldId id="336" r:id="rId17"/>
    <p:sldId id="345" r:id="rId18"/>
    <p:sldId id="350" r:id="rId19"/>
    <p:sldId id="265" r:id="rId20"/>
    <p:sldId id="270" r:id="rId21"/>
    <p:sldId id="309" r:id="rId22"/>
    <p:sldId id="310" r:id="rId23"/>
    <p:sldId id="311" r:id="rId24"/>
    <p:sldId id="312" r:id="rId25"/>
    <p:sldId id="316" r:id="rId26"/>
    <p:sldId id="317" r:id="rId27"/>
    <p:sldId id="318" r:id="rId28"/>
    <p:sldId id="324" r:id="rId29"/>
    <p:sldId id="325" r:id="rId30"/>
    <p:sldId id="261" r:id="rId31"/>
    <p:sldId id="282" r:id="rId32"/>
    <p:sldId id="267" r:id="rId33"/>
    <p:sldId id="278" r:id="rId34"/>
    <p:sldId id="271" r:id="rId35"/>
    <p:sldId id="272" r:id="rId36"/>
    <p:sldId id="273" r:id="rId37"/>
    <p:sldId id="329" r:id="rId38"/>
    <p:sldId id="326" r:id="rId39"/>
    <p:sldId id="327" r:id="rId40"/>
    <p:sldId id="351" r:id="rId41"/>
    <p:sldId id="299" r:id="rId42"/>
    <p:sldId id="300" r:id="rId43"/>
    <p:sldId id="284" r:id="rId44"/>
    <p:sldId id="274" r:id="rId45"/>
    <p:sldId id="337" r:id="rId46"/>
    <p:sldId id="338" r:id="rId47"/>
    <p:sldId id="339" r:id="rId48"/>
    <p:sldId id="331" r:id="rId49"/>
    <p:sldId id="330" r:id="rId50"/>
    <p:sldId id="275" r:id="rId51"/>
    <p:sldId id="340" r:id="rId52"/>
    <p:sldId id="30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94648"/>
  </p:normalViewPr>
  <p:slideViewPr>
    <p:cSldViewPr snapToGrid="0" snapToObjects="1">
      <p:cViewPr varScale="1">
        <p:scale>
          <a:sx n="66" d="100"/>
          <a:sy n="66" d="100"/>
        </p:scale>
        <p:origin x="12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S549R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Frossard  n=23*</c:v>
                </c:pt>
                <c:pt idx="1">
                  <c:v>SKMC  n=30**</c:v>
                </c:pt>
                <c:pt idx="2">
                  <c:v>&gt;18 yrs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</c:v>
                </c:pt>
                <c:pt idx="1">
                  <c:v>11.5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9-B348-A22E-BF52082439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ΔF508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Frossard  n=23*</c:v>
                </c:pt>
                <c:pt idx="1">
                  <c:v>SKMC  n=30**</c:v>
                </c:pt>
                <c:pt idx="2">
                  <c:v>&gt;18 yrs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</c:v>
                </c:pt>
                <c:pt idx="1">
                  <c:v>3.5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9-B348-A22E-BF52082439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Frossard  n=23*</c:v>
                </c:pt>
                <c:pt idx="1">
                  <c:v>SKMC  n=30**</c:v>
                </c:pt>
                <c:pt idx="2">
                  <c:v>&gt;18 yrs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9-B348-A22E-BF52082439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Frossard  n=23*</c:v>
                </c:pt>
                <c:pt idx="1">
                  <c:v>SKMC  n=30**</c:v>
                </c:pt>
                <c:pt idx="2">
                  <c:v>&gt;18 yrs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</c:v>
                </c:pt>
                <c:pt idx="1">
                  <c:v>16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9-B348-A22E-BF5208243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69961728"/>
        <c:axId val="-2069957488"/>
      </c:barChart>
      <c:catAx>
        <c:axId val="-2069961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2069957488"/>
        <c:crosses val="autoZero"/>
        <c:auto val="1"/>
        <c:lblAlgn val="ctr"/>
        <c:lblOffset val="100"/>
        <c:noMultiLvlLbl val="0"/>
      </c:catAx>
      <c:valAx>
        <c:axId val="-206995748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-2069961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ofPieChart>
        <c:ofPieType val="pie"/>
        <c:varyColors val="1"/>
        <c:ser>
          <c:idx val="0"/>
          <c:order val="0"/>
          <c:explosion val="25"/>
          <c:cat>
            <c:strRef>
              <c:f>Sheet1!$A$1:$A$6</c:f>
              <c:strCache>
                <c:ptCount val="6"/>
                <c:pt idx="0">
                  <c:v>S549R</c:v>
                </c:pt>
                <c:pt idx="1">
                  <c:v>S549N</c:v>
                </c:pt>
                <c:pt idx="2">
                  <c:v>D 508</c:v>
                </c:pt>
                <c:pt idx="3">
                  <c:v>3120+1 G&gt;A</c:v>
                </c:pt>
                <c:pt idx="4">
                  <c:v>unidentified</c:v>
                </c:pt>
                <c:pt idx="5">
                  <c:v>other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17</c:v>
                </c:pt>
                <c:pt idx="1">
                  <c:v>3</c:v>
                </c:pt>
                <c:pt idx="2">
                  <c:v>11</c:v>
                </c:pt>
                <c:pt idx="3">
                  <c:v>3</c:v>
                </c:pt>
                <c:pt idx="4">
                  <c:v>3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A-E144-A4B1-BD663E137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/>
      </c:ofPieChart>
    </c:plotArea>
    <c:legend>
      <c:legendPos val="r"/>
      <c:layout>
        <c:manualLayout>
          <c:xMode val="edge"/>
          <c:yMode val="edge"/>
          <c:x val="0.86252154418197702"/>
          <c:y val="0.20881684026519901"/>
          <c:w val="0.12636734470691199"/>
          <c:h val="0.5436222083075610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CF mangment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medical</c:v>
                </c:pt>
                <c:pt idx="1">
                  <c:v>finance/costefectivness</c:v>
                </c:pt>
                <c:pt idx="2">
                  <c:v>social</c:v>
                </c:pt>
                <c:pt idx="3">
                  <c:v>ethical consideration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C-5449-9657-98E83A825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46EA7-A44A-9841-B984-5E0A77AC1CB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65E05-1600-814E-9660-8C2631408192}">
      <dgm:prSet phldrT="[Text]"/>
      <dgm:spPr/>
      <dgm:t>
        <a:bodyPr/>
        <a:lstStyle/>
        <a:p>
          <a:r>
            <a:rPr lang="en-US" dirty="0"/>
            <a:t>1994</a:t>
          </a:r>
        </a:p>
      </dgm:t>
    </dgm:pt>
    <dgm:pt modelId="{05C4086B-4696-2041-A5CA-50EF62B86C74}" type="parTrans" cxnId="{E1A7812D-B868-7A4F-93F0-A8E4D0C904D4}">
      <dgm:prSet/>
      <dgm:spPr/>
      <dgm:t>
        <a:bodyPr/>
        <a:lstStyle/>
        <a:p>
          <a:endParaRPr lang="en-US"/>
        </a:p>
      </dgm:t>
    </dgm:pt>
    <dgm:pt modelId="{C9BBFB4C-39C9-F24B-B013-007F9A1C5F83}" type="sibTrans" cxnId="{E1A7812D-B868-7A4F-93F0-A8E4D0C904D4}">
      <dgm:prSet/>
      <dgm:spPr/>
      <dgm:t>
        <a:bodyPr/>
        <a:lstStyle/>
        <a:p>
          <a:endParaRPr lang="en-US"/>
        </a:p>
      </dgm:t>
    </dgm:pt>
    <dgm:pt modelId="{4BDB47A6-C227-B141-8F43-6053F9AAA480}">
      <dgm:prSet phldrT="[Text]" custT="1"/>
      <dgm:spPr/>
      <dgm:t>
        <a:bodyPr/>
        <a:lstStyle/>
        <a:p>
          <a:r>
            <a:rPr lang="en-US" sz="1800" dirty="0"/>
            <a:t>S549R</a:t>
          </a:r>
        </a:p>
      </dgm:t>
    </dgm:pt>
    <dgm:pt modelId="{B0B3C964-9D31-194C-8E62-840CF5F46102}" type="parTrans" cxnId="{94507ED1-5AA9-394C-BA37-FF68DDA6558C}">
      <dgm:prSet/>
      <dgm:spPr/>
      <dgm:t>
        <a:bodyPr/>
        <a:lstStyle/>
        <a:p>
          <a:endParaRPr lang="en-US"/>
        </a:p>
      </dgm:t>
    </dgm:pt>
    <dgm:pt modelId="{F482CE9B-5CCF-7E4A-A463-307B885A5C76}" type="sibTrans" cxnId="{94507ED1-5AA9-394C-BA37-FF68DDA6558C}">
      <dgm:prSet/>
      <dgm:spPr/>
      <dgm:t>
        <a:bodyPr/>
        <a:lstStyle/>
        <a:p>
          <a:endParaRPr lang="en-US"/>
        </a:p>
      </dgm:t>
    </dgm:pt>
    <dgm:pt modelId="{953D8434-8959-D44D-A499-5CCABA8ADDA4}">
      <dgm:prSet phldrT="[Text]"/>
      <dgm:spPr/>
      <dgm:t>
        <a:bodyPr/>
        <a:lstStyle/>
        <a:p>
          <a:r>
            <a:rPr lang="en-US" dirty="0"/>
            <a:t>1999</a:t>
          </a:r>
        </a:p>
      </dgm:t>
    </dgm:pt>
    <dgm:pt modelId="{9844FD55-EC20-B743-8530-785EC0362519}" type="parTrans" cxnId="{BD77EC5D-4158-8D4E-8C35-C6FB8824D009}">
      <dgm:prSet/>
      <dgm:spPr/>
      <dgm:t>
        <a:bodyPr/>
        <a:lstStyle/>
        <a:p>
          <a:endParaRPr lang="en-US"/>
        </a:p>
      </dgm:t>
    </dgm:pt>
    <dgm:pt modelId="{C4A29E54-2B9E-D24F-8C5E-95A7B1015BC8}" type="sibTrans" cxnId="{BD77EC5D-4158-8D4E-8C35-C6FB8824D009}">
      <dgm:prSet/>
      <dgm:spPr/>
      <dgm:t>
        <a:bodyPr/>
        <a:lstStyle/>
        <a:p>
          <a:endParaRPr lang="en-US"/>
        </a:p>
      </dgm:t>
    </dgm:pt>
    <dgm:pt modelId="{AF6FEB7E-C3AE-9C4D-8CAA-C03DD1137A7F}">
      <dgm:prSet phldrT="[Text]"/>
      <dgm:spPr/>
      <dgm:t>
        <a:bodyPr/>
        <a:lstStyle/>
        <a:p>
          <a:endParaRPr lang="en-US" sz="900" dirty="0"/>
        </a:p>
      </dgm:t>
    </dgm:pt>
    <dgm:pt modelId="{42574DEA-4802-6749-872F-F26B877606DB}" type="parTrans" cxnId="{AFC0701F-71F3-5945-AD84-7BBBF5A241D9}">
      <dgm:prSet/>
      <dgm:spPr/>
      <dgm:t>
        <a:bodyPr/>
        <a:lstStyle/>
        <a:p>
          <a:endParaRPr lang="en-US"/>
        </a:p>
      </dgm:t>
    </dgm:pt>
    <dgm:pt modelId="{4A67125E-07A1-7B4A-A5F0-488FF2A7305E}" type="sibTrans" cxnId="{AFC0701F-71F3-5945-AD84-7BBBF5A241D9}">
      <dgm:prSet/>
      <dgm:spPr/>
      <dgm:t>
        <a:bodyPr/>
        <a:lstStyle/>
        <a:p>
          <a:endParaRPr lang="en-US"/>
        </a:p>
      </dgm:t>
    </dgm:pt>
    <dgm:pt modelId="{3C1BDC2D-3402-C841-945B-118B8A58867E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6799165C-3869-4A48-A51C-7534EB7E295A}" type="parTrans" cxnId="{8269508C-68C1-6E4A-8873-DF9B4670C9F7}">
      <dgm:prSet/>
      <dgm:spPr/>
      <dgm:t>
        <a:bodyPr/>
        <a:lstStyle/>
        <a:p>
          <a:endParaRPr lang="en-US"/>
        </a:p>
      </dgm:t>
    </dgm:pt>
    <dgm:pt modelId="{96327FE8-6F4D-594A-8996-99FEE3D959A1}" type="sibTrans" cxnId="{8269508C-68C1-6E4A-8873-DF9B4670C9F7}">
      <dgm:prSet/>
      <dgm:spPr/>
      <dgm:t>
        <a:bodyPr/>
        <a:lstStyle/>
        <a:p>
          <a:endParaRPr lang="en-US"/>
        </a:p>
      </dgm:t>
    </dgm:pt>
    <dgm:pt modelId="{63BFB1B1-7918-7F40-8EEF-AD953EFDDCBC}">
      <dgm:prSet phldrT="[Text]"/>
      <dgm:spPr/>
      <dgm:t>
        <a:bodyPr/>
        <a:lstStyle/>
        <a:p>
          <a:r>
            <a:rPr lang="en-US" b="1" dirty="0"/>
            <a:t>CF clinic</a:t>
          </a:r>
        </a:p>
      </dgm:t>
    </dgm:pt>
    <dgm:pt modelId="{01192F8B-AE26-D443-B27C-4077D06966A6}" type="parTrans" cxnId="{62C584FE-2228-5146-B718-A4A7C38264AA}">
      <dgm:prSet/>
      <dgm:spPr/>
      <dgm:t>
        <a:bodyPr/>
        <a:lstStyle/>
        <a:p>
          <a:endParaRPr lang="en-US"/>
        </a:p>
      </dgm:t>
    </dgm:pt>
    <dgm:pt modelId="{000D6CC3-71D4-8F4E-AF6B-454B3364886A}" type="sibTrans" cxnId="{62C584FE-2228-5146-B718-A4A7C38264AA}">
      <dgm:prSet/>
      <dgm:spPr/>
      <dgm:t>
        <a:bodyPr/>
        <a:lstStyle/>
        <a:p>
          <a:endParaRPr lang="en-US"/>
        </a:p>
      </dgm:t>
    </dgm:pt>
    <dgm:pt modelId="{1F7A6340-CCEC-3D4C-A133-42618EFEB74C}">
      <dgm:prSet/>
      <dgm:spPr/>
      <dgm:t>
        <a:bodyPr/>
        <a:lstStyle/>
        <a:p>
          <a:r>
            <a:rPr lang="en-US" dirty="0"/>
            <a:t>2013</a:t>
          </a:r>
        </a:p>
      </dgm:t>
    </dgm:pt>
    <dgm:pt modelId="{33141064-A142-504D-A43E-4E012EDF8062}" type="parTrans" cxnId="{DDC354CD-AC90-434C-ACAB-D172E1B40BED}">
      <dgm:prSet/>
      <dgm:spPr/>
      <dgm:t>
        <a:bodyPr/>
        <a:lstStyle/>
        <a:p>
          <a:endParaRPr lang="en-US"/>
        </a:p>
      </dgm:t>
    </dgm:pt>
    <dgm:pt modelId="{02206697-6401-0B48-B63D-DC8065E9B3ED}" type="sibTrans" cxnId="{DDC354CD-AC90-434C-ACAB-D172E1B40BED}">
      <dgm:prSet/>
      <dgm:spPr/>
      <dgm:t>
        <a:bodyPr/>
        <a:lstStyle/>
        <a:p>
          <a:endParaRPr lang="en-US"/>
        </a:p>
      </dgm:t>
    </dgm:pt>
    <dgm:pt modelId="{590BB817-7709-BB49-A27E-84DF001200A1}">
      <dgm:prSet phldrT="[Text]" custT="1"/>
      <dgm:spPr/>
      <dgm:t>
        <a:bodyPr/>
        <a:lstStyle/>
        <a:p>
          <a:pPr rtl="0" eaLnBrk="1" latinLnBrk="0"/>
          <a:r>
            <a:rPr lang="en-US" sz="1400" b="1" dirty="0"/>
            <a:t>s549R 1/100,</a:t>
          </a:r>
        </a:p>
      </dgm:t>
    </dgm:pt>
    <dgm:pt modelId="{E2E796B8-47D2-304F-B26A-A0CD00891506}" type="parTrans" cxnId="{79303CC8-88D7-854B-952E-979F464E72F7}">
      <dgm:prSet/>
      <dgm:spPr/>
      <dgm:t>
        <a:bodyPr/>
        <a:lstStyle/>
        <a:p>
          <a:endParaRPr lang="en-US"/>
        </a:p>
      </dgm:t>
    </dgm:pt>
    <dgm:pt modelId="{401ED30B-FD9C-C849-A537-523C51AC2B56}" type="sibTrans" cxnId="{79303CC8-88D7-854B-952E-979F464E72F7}">
      <dgm:prSet/>
      <dgm:spPr/>
      <dgm:t>
        <a:bodyPr/>
        <a:lstStyle/>
        <a:p>
          <a:endParaRPr lang="en-US"/>
        </a:p>
      </dgm:t>
    </dgm:pt>
    <dgm:pt modelId="{EE69472C-2B9E-494F-812D-84FB7145B5FE}">
      <dgm:prSet phldrT="[Text]" custT="1"/>
      <dgm:spPr/>
      <dgm:t>
        <a:bodyPr/>
        <a:lstStyle/>
        <a:p>
          <a:pPr rtl="0" eaLnBrk="1" latinLnBrk="0"/>
          <a:r>
            <a:rPr lang="en-US" sz="1400" b="1" dirty="0"/>
            <a:t>1/15876</a:t>
          </a:r>
        </a:p>
      </dgm:t>
    </dgm:pt>
    <dgm:pt modelId="{1D4186B3-1F3B-7A4D-97AA-C7D595E2336D}" type="parTrans" cxnId="{86ED4331-D2DC-284D-A525-DE5330002440}">
      <dgm:prSet/>
      <dgm:spPr/>
      <dgm:t>
        <a:bodyPr/>
        <a:lstStyle/>
        <a:p>
          <a:endParaRPr lang="en-US"/>
        </a:p>
      </dgm:t>
    </dgm:pt>
    <dgm:pt modelId="{2EEB0979-2E2E-024B-BB3A-8E0F575B0EB5}" type="sibTrans" cxnId="{86ED4331-D2DC-284D-A525-DE5330002440}">
      <dgm:prSet/>
      <dgm:spPr/>
      <dgm:t>
        <a:bodyPr/>
        <a:lstStyle/>
        <a:p>
          <a:endParaRPr lang="en-US"/>
        </a:p>
      </dgm:t>
    </dgm:pt>
    <dgm:pt modelId="{3BD8A3E2-3EAC-1A44-AB48-469616B58B96}">
      <dgm:prSet phldrT="[Text]"/>
      <dgm:spPr/>
      <dgm:t>
        <a:bodyPr/>
        <a:lstStyle/>
        <a:p>
          <a:r>
            <a:rPr lang="en-US" b="1" dirty="0"/>
            <a:t> CF Foundation attempt ?</a:t>
          </a:r>
        </a:p>
      </dgm:t>
    </dgm:pt>
    <dgm:pt modelId="{3436BB79-BD8F-C04F-A317-9CD3999EF102}" type="parTrans" cxnId="{029B2458-B70B-5145-BD1C-3CE10CB8DE60}">
      <dgm:prSet/>
      <dgm:spPr/>
      <dgm:t>
        <a:bodyPr/>
        <a:lstStyle/>
        <a:p>
          <a:endParaRPr lang="en-US"/>
        </a:p>
      </dgm:t>
    </dgm:pt>
    <dgm:pt modelId="{A7D26E2F-FC52-D14F-9B02-F56FB3FB4E18}" type="sibTrans" cxnId="{029B2458-B70B-5145-BD1C-3CE10CB8DE60}">
      <dgm:prSet/>
      <dgm:spPr/>
      <dgm:t>
        <a:bodyPr/>
        <a:lstStyle/>
        <a:p>
          <a:endParaRPr lang="en-US"/>
        </a:p>
      </dgm:t>
    </dgm:pt>
    <dgm:pt modelId="{051A9CA5-E4BE-D14F-B6BC-FBD0788DA368}">
      <dgm:prSet/>
      <dgm:spPr/>
      <dgm:t>
        <a:bodyPr/>
        <a:lstStyle/>
        <a:p>
          <a:r>
            <a:rPr lang="en-US" dirty="0" err="1"/>
            <a:t>Ivacaftor</a:t>
          </a:r>
          <a:endParaRPr lang="en-US" dirty="0"/>
        </a:p>
      </dgm:t>
    </dgm:pt>
    <dgm:pt modelId="{99592949-AF12-5B43-8636-25048EDB22E9}" type="parTrans" cxnId="{553EA795-6137-AA4F-AB4F-E952E24094B8}">
      <dgm:prSet/>
      <dgm:spPr/>
      <dgm:t>
        <a:bodyPr/>
        <a:lstStyle/>
        <a:p>
          <a:endParaRPr lang="en-US"/>
        </a:p>
      </dgm:t>
    </dgm:pt>
    <dgm:pt modelId="{0575C15E-83BD-9449-BC9F-6664B78C9F85}" type="sibTrans" cxnId="{553EA795-6137-AA4F-AB4F-E952E24094B8}">
      <dgm:prSet/>
      <dgm:spPr/>
      <dgm:t>
        <a:bodyPr/>
        <a:lstStyle/>
        <a:p>
          <a:endParaRPr lang="en-US"/>
        </a:p>
      </dgm:t>
    </dgm:pt>
    <dgm:pt modelId="{597C2D6B-E97D-574A-9143-1A083D9F062C}">
      <dgm:prSet phldrT="[Text]" custT="1"/>
      <dgm:spPr/>
      <dgm:t>
        <a:bodyPr/>
        <a:lstStyle/>
        <a:p>
          <a:pPr rtl="0" eaLnBrk="1" latinLnBrk="0"/>
          <a:r>
            <a:rPr lang="en-US" sz="1400" b="1" dirty="0"/>
            <a:t>Δ508 1/200 </a:t>
          </a:r>
        </a:p>
      </dgm:t>
    </dgm:pt>
    <dgm:pt modelId="{433F884D-FE5D-E540-AA33-89EEFE60CFC8}" type="parTrans" cxnId="{A03DD710-9735-C048-879D-E5FAEC0E1720}">
      <dgm:prSet/>
      <dgm:spPr/>
      <dgm:t>
        <a:bodyPr/>
        <a:lstStyle/>
        <a:p>
          <a:endParaRPr lang="en-US"/>
        </a:p>
      </dgm:t>
    </dgm:pt>
    <dgm:pt modelId="{8FD959DA-B3CA-B646-9E34-545E9A525F98}" type="sibTrans" cxnId="{A03DD710-9735-C048-879D-E5FAEC0E1720}">
      <dgm:prSet/>
      <dgm:spPr/>
      <dgm:t>
        <a:bodyPr/>
        <a:lstStyle/>
        <a:p>
          <a:endParaRPr lang="en-US"/>
        </a:p>
      </dgm:t>
    </dgm:pt>
    <dgm:pt modelId="{802663BD-91FE-5B45-AF08-5341FF0FF811}">
      <dgm:prSet phldrT="[Text]"/>
      <dgm:spPr/>
      <dgm:t>
        <a:bodyPr/>
        <a:lstStyle/>
        <a:p>
          <a:r>
            <a:rPr lang="en-US" b="1" dirty="0" err="1"/>
            <a:t>Dr.Kheralla</a:t>
          </a:r>
          <a:endParaRPr lang="en-US" b="1" dirty="0"/>
        </a:p>
      </dgm:t>
    </dgm:pt>
    <dgm:pt modelId="{3DCC21E7-994A-6B48-937E-7CE8AAA0949E}" type="parTrans" cxnId="{9F275125-1AB5-3948-9C38-4F34F888CB47}">
      <dgm:prSet/>
      <dgm:spPr/>
      <dgm:t>
        <a:bodyPr/>
        <a:lstStyle/>
        <a:p>
          <a:endParaRPr lang="en-US"/>
        </a:p>
      </dgm:t>
    </dgm:pt>
    <dgm:pt modelId="{744B7015-8A7C-8142-8161-7D1E8187B42B}" type="sibTrans" cxnId="{9F275125-1AB5-3948-9C38-4F34F888CB47}">
      <dgm:prSet/>
      <dgm:spPr/>
      <dgm:t>
        <a:bodyPr/>
        <a:lstStyle/>
        <a:p>
          <a:endParaRPr lang="en-US"/>
        </a:p>
      </dgm:t>
    </dgm:pt>
    <dgm:pt modelId="{B5CD9CD1-DCC2-46D0-A0A4-3DDADD829374}">
      <dgm:prSet phldrT="[Text]" custT="1"/>
      <dgm:spPr/>
      <dgm:t>
        <a:bodyPr/>
        <a:lstStyle/>
        <a:p>
          <a:r>
            <a:rPr lang="en-US" sz="1800" dirty="0" err="1"/>
            <a:t>Frossard</a:t>
          </a:r>
          <a:endParaRPr lang="en-US" sz="1800" dirty="0"/>
        </a:p>
      </dgm:t>
    </dgm:pt>
    <dgm:pt modelId="{6897F18F-8494-4CE6-8859-A0D0DC216754}" type="parTrans" cxnId="{D95914D2-2B0E-4F5C-A959-61893C373104}">
      <dgm:prSet/>
      <dgm:spPr/>
      <dgm:t>
        <a:bodyPr/>
        <a:lstStyle/>
        <a:p>
          <a:endParaRPr lang="en-US"/>
        </a:p>
      </dgm:t>
    </dgm:pt>
    <dgm:pt modelId="{E646813E-4F40-475A-8B26-E577F979CE74}" type="sibTrans" cxnId="{D95914D2-2B0E-4F5C-A959-61893C373104}">
      <dgm:prSet/>
      <dgm:spPr/>
      <dgm:t>
        <a:bodyPr/>
        <a:lstStyle/>
        <a:p>
          <a:endParaRPr lang="en-US"/>
        </a:p>
      </dgm:t>
    </dgm:pt>
    <dgm:pt modelId="{5F5C1067-6ECB-4C5C-A294-05E36EB30066}">
      <dgm:prSet phldrT="[Text]" custT="1"/>
      <dgm:spPr/>
      <dgm:t>
        <a:bodyPr/>
        <a:lstStyle/>
        <a:p>
          <a:pPr rtl="0" eaLnBrk="1" latinLnBrk="0"/>
          <a:r>
            <a:rPr lang="en-US" sz="1400" b="1" dirty="0" err="1"/>
            <a:t>Frossard</a:t>
          </a:r>
          <a:r>
            <a:rPr lang="en-US" sz="1400" b="1" dirty="0"/>
            <a:t> and Dawson</a:t>
          </a:r>
        </a:p>
      </dgm:t>
    </dgm:pt>
    <dgm:pt modelId="{EE2FF481-9C9B-461B-8B99-EE1B83D3FA00}" type="parTrans" cxnId="{33316304-404F-4A3A-AEAF-5525A082B829}">
      <dgm:prSet/>
      <dgm:spPr/>
      <dgm:t>
        <a:bodyPr/>
        <a:lstStyle/>
        <a:p>
          <a:endParaRPr lang="en-US"/>
        </a:p>
      </dgm:t>
    </dgm:pt>
    <dgm:pt modelId="{CFB6E892-4ACD-43F5-97FD-11807FBF3AA8}" type="sibTrans" cxnId="{33316304-404F-4A3A-AEAF-5525A082B829}">
      <dgm:prSet/>
      <dgm:spPr/>
      <dgm:t>
        <a:bodyPr/>
        <a:lstStyle/>
        <a:p>
          <a:endParaRPr lang="en-US"/>
        </a:p>
      </dgm:t>
    </dgm:pt>
    <dgm:pt modelId="{74567C27-81C9-884F-A093-C351A142CC2C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58C9DE97-FA3C-AE43-8D03-C98939142630}" type="parTrans" cxnId="{8A55914B-4989-CC4B-94B6-7439A567FA25}">
      <dgm:prSet/>
      <dgm:spPr/>
      <dgm:t>
        <a:bodyPr/>
        <a:lstStyle/>
        <a:p>
          <a:endParaRPr lang="en-US"/>
        </a:p>
      </dgm:t>
    </dgm:pt>
    <dgm:pt modelId="{5A430D08-DCE3-354D-954D-0E5FB26BBDFD}" type="sibTrans" cxnId="{8A55914B-4989-CC4B-94B6-7439A567FA25}">
      <dgm:prSet/>
      <dgm:spPr/>
      <dgm:t>
        <a:bodyPr/>
        <a:lstStyle/>
        <a:p>
          <a:endParaRPr lang="en-US"/>
        </a:p>
      </dgm:t>
    </dgm:pt>
    <dgm:pt modelId="{4B943CEC-BB54-9445-88FF-B810C8C051BC}">
      <dgm:prSet/>
      <dgm:spPr/>
      <dgm:t>
        <a:bodyPr/>
        <a:lstStyle/>
        <a:p>
          <a:r>
            <a:rPr lang="en-US" dirty="0"/>
            <a:t>Jay </a:t>
          </a:r>
          <a:r>
            <a:rPr lang="en-US" dirty="0" err="1"/>
            <a:t>panicker</a:t>
          </a:r>
          <a:r>
            <a:rPr lang="en-US" dirty="0"/>
            <a:t> </a:t>
          </a:r>
        </a:p>
      </dgm:t>
    </dgm:pt>
    <dgm:pt modelId="{68A873D6-0640-C946-8AC4-6FF356BD7CF2}" type="parTrans" cxnId="{86C748BE-6B1B-3640-B1C4-57BE5B46162A}">
      <dgm:prSet/>
      <dgm:spPr/>
      <dgm:t>
        <a:bodyPr/>
        <a:lstStyle/>
        <a:p>
          <a:endParaRPr lang="en-US"/>
        </a:p>
      </dgm:t>
    </dgm:pt>
    <dgm:pt modelId="{50D59EE7-84DD-864A-9B8D-31563C0D0E51}" type="sibTrans" cxnId="{86C748BE-6B1B-3640-B1C4-57BE5B46162A}">
      <dgm:prSet/>
      <dgm:spPr/>
      <dgm:t>
        <a:bodyPr/>
        <a:lstStyle/>
        <a:p>
          <a:endParaRPr lang="en-US"/>
        </a:p>
      </dgm:t>
    </dgm:pt>
    <dgm:pt modelId="{96B40D37-2421-034E-AE63-00B6D7CFEA32}">
      <dgm:prSet/>
      <dgm:spPr/>
      <dgm:t>
        <a:bodyPr/>
        <a:lstStyle/>
        <a:p>
          <a:r>
            <a:rPr lang="en-US" dirty="0" err="1"/>
            <a:t>iva</a:t>
          </a:r>
          <a:r>
            <a:rPr lang="en-US" dirty="0"/>
            <a:t>/</a:t>
          </a:r>
          <a:r>
            <a:rPr lang="en-US" dirty="0" err="1"/>
            <a:t>lumcaftor</a:t>
          </a:r>
          <a:endParaRPr lang="en-US" dirty="0"/>
        </a:p>
      </dgm:t>
    </dgm:pt>
    <dgm:pt modelId="{5426E770-53BE-954D-9907-77AB669486FE}" type="parTrans" cxnId="{FCA9D4C2-DD30-F644-9BF4-6F346E530039}">
      <dgm:prSet/>
      <dgm:spPr/>
      <dgm:t>
        <a:bodyPr/>
        <a:lstStyle/>
        <a:p>
          <a:endParaRPr lang="en-US"/>
        </a:p>
      </dgm:t>
    </dgm:pt>
    <dgm:pt modelId="{92D0BA85-D15A-A441-85DF-F4101B396ED7}" type="sibTrans" cxnId="{FCA9D4C2-DD30-F644-9BF4-6F346E530039}">
      <dgm:prSet/>
      <dgm:spPr/>
      <dgm:t>
        <a:bodyPr/>
        <a:lstStyle/>
        <a:p>
          <a:endParaRPr lang="en-US"/>
        </a:p>
      </dgm:t>
    </dgm:pt>
    <dgm:pt modelId="{2BA9EC54-35F1-BC46-93F5-BAF125A02505}">
      <dgm:prSet/>
      <dgm:spPr/>
      <dgm:t>
        <a:bodyPr/>
        <a:lstStyle/>
        <a:p>
          <a:r>
            <a:rPr lang="en-US" dirty="0"/>
            <a:t>CF </a:t>
          </a:r>
          <a:r>
            <a:rPr lang="en-US" dirty="0" err="1"/>
            <a:t>segreated</a:t>
          </a:r>
          <a:r>
            <a:rPr lang="en-US" dirty="0"/>
            <a:t> clinic</a:t>
          </a:r>
        </a:p>
      </dgm:t>
    </dgm:pt>
    <dgm:pt modelId="{874138AC-BA54-D14B-9587-D46DB4B86327}" type="parTrans" cxnId="{95853AB9-3EC2-CA40-87FA-5D9F3FACFA48}">
      <dgm:prSet/>
      <dgm:spPr/>
    </dgm:pt>
    <dgm:pt modelId="{E0D00953-A8E1-5A47-9855-CA703FF429C3}" type="sibTrans" cxnId="{95853AB9-3EC2-CA40-87FA-5D9F3FACFA48}">
      <dgm:prSet/>
      <dgm:spPr/>
    </dgm:pt>
    <dgm:pt modelId="{959ED45E-F7FC-704B-97F3-065570059897}">
      <dgm:prSet/>
      <dgm:spPr/>
      <dgm:t>
        <a:bodyPr/>
        <a:lstStyle/>
        <a:p>
          <a:r>
            <a:rPr lang="en-US" dirty="0"/>
            <a:t>CF  family  day </a:t>
          </a:r>
        </a:p>
      </dgm:t>
    </dgm:pt>
    <dgm:pt modelId="{8FF223B0-1C38-A747-9730-EF6989A9253E}" type="parTrans" cxnId="{0864CD86-CB25-3B44-8D97-E78909144C44}">
      <dgm:prSet/>
      <dgm:spPr/>
    </dgm:pt>
    <dgm:pt modelId="{EE4948B5-B840-C649-A9CB-9056821CE613}" type="sibTrans" cxnId="{0864CD86-CB25-3B44-8D97-E78909144C44}">
      <dgm:prSet/>
      <dgm:spPr/>
    </dgm:pt>
    <dgm:pt modelId="{E7E280D0-6636-AD4B-B01F-9302CFA4892A}">
      <dgm:prSet/>
      <dgm:spPr/>
      <dgm:t>
        <a:bodyPr/>
        <a:lstStyle/>
        <a:p>
          <a:endParaRPr lang="en-US" dirty="0"/>
        </a:p>
      </dgm:t>
    </dgm:pt>
    <dgm:pt modelId="{CA6F0BCA-C730-B34F-937F-05A8B7C44D40}" type="parTrans" cxnId="{06816BA9-1FDC-6947-A542-B839E271D791}">
      <dgm:prSet/>
      <dgm:spPr/>
    </dgm:pt>
    <dgm:pt modelId="{32420571-F2D1-C64D-953A-139F79D9CD04}" type="sibTrans" cxnId="{06816BA9-1FDC-6947-A542-B839E271D791}">
      <dgm:prSet/>
      <dgm:spPr/>
    </dgm:pt>
    <dgm:pt modelId="{0FB6512D-11A5-0A4D-A21E-B111C81422BF}" type="pres">
      <dgm:prSet presAssocID="{56B46EA7-A44A-9841-B984-5E0A77AC1CB6}" presName="rootnode" presStyleCnt="0">
        <dgm:presLayoutVars>
          <dgm:chMax/>
          <dgm:chPref/>
          <dgm:dir/>
          <dgm:animLvl val="lvl"/>
        </dgm:presLayoutVars>
      </dgm:prSet>
      <dgm:spPr/>
    </dgm:pt>
    <dgm:pt modelId="{A4AE5016-A9FF-B341-B786-654CC9B80EE9}" type="pres">
      <dgm:prSet presAssocID="{AA265E05-1600-814E-9660-8C2631408192}" presName="composite" presStyleCnt="0"/>
      <dgm:spPr/>
    </dgm:pt>
    <dgm:pt modelId="{D4BB5001-F387-6A47-96EB-EE5DDB3C96D9}" type="pres">
      <dgm:prSet presAssocID="{AA265E05-1600-814E-9660-8C2631408192}" presName="bentUpArrow1" presStyleLbl="alignImgPlace1" presStyleIdx="0" presStyleCnt="4"/>
      <dgm:spPr/>
    </dgm:pt>
    <dgm:pt modelId="{6724F62A-EF8D-2341-8E23-9BBFEAEAEC24}" type="pres">
      <dgm:prSet presAssocID="{AA265E05-1600-814E-9660-8C263140819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3F24188-9B6F-3547-AE09-7CDBFC383B6D}" type="pres">
      <dgm:prSet presAssocID="{AA265E05-1600-814E-9660-8C2631408192}" presName="ChildText" presStyleLbl="revTx" presStyleIdx="0" presStyleCnt="5" custScaleX="112871">
        <dgm:presLayoutVars>
          <dgm:chMax val="0"/>
          <dgm:chPref val="0"/>
          <dgm:bulletEnabled val="1"/>
        </dgm:presLayoutVars>
      </dgm:prSet>
      <dgm:spPr/>
    </dgm:pt>
    <dgm:pt modelId="{CEB0AA72-0CBB-294E-AD6A-2284629EE245}" type="pres">
      <dgm:prSet presAssocID="{C9BBFB4C-39C9-F24B-B013-007F9A1C5F83}" presName="sibTrans" presStyleCnt="0"/>
      <dgm:spPr/>
    </dgm:pt>
    <dgm:pt modelId="{4EB00739-27C3-8940-B95A-4B550EC12585}" type="pres">
      <dgm:prSet presAssocID="{953D8434-8959-D44D-A499-5CCABA8ADDA4}" presName="composite" presStyleCnt="0"/>
      <dgm:spPr/>
    </dgm:pt>
    <dgm:pt modelId="{FA7768C2-5F3F-494B-8917-CF8CB7041EF6}" type="pres">
      <dgm:prSet presAssocID="{953D8434-8959-D44D-A499-5CCABA8ADDA4}" presName="bentUpArrow1" presStyleLbl="alignImgPlace1" presStyleIdx="1" presStyleCnt="4"/>
      <dgm:spPr/>
    </dgm:pt>
    <dgm:pt modelId="{82411CB0-377E-F34C-B015-F81068B9CCD4}" type="pres">
      <dgm:prSet presAssocID="{953D8434-8959-D44D-A499-5CCABA8ADDA4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58DCEBE0-0FD9-FB43-8B09-92A9FE5FD097}" type="pres">
      <dgm:prSet presAssocID="{953D8434-8959-D44D-A499-5CCABA8ADDA4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A63A0D5-8335-2048-9AAA-C5E1BF30E53B}" type="pres">
      <dgm:prSet presAssocID="{C4A29E54-2B9E-D24F-8C5E-95A7B1015BC8}" presName="sibTrans" presStyleCnt="0"/>
      <dgm:spPr/>
    </dgm:pt>
    <dgm:pt modelId="{E753E44A-DC68-9E42-99AA-BF70023E4AA2}" type="pres">
      <dgm:prSet presAssocID="{3C1BDC2D-3402-C841-945B-118B8A58867E}" presName="composite" presStyleCnt="0"/>
      <dgm:spPr/>
    </dgm:pt>
    <dgm:pt modelId="{9C267E78-800C-704E-A2A8-5E498D898149}" type="pres">
      <dgm:prSet presAssocID="{3C1BDC2D-3402-C841-945B-118B8A58867E}" presName="bentUpArrow1" presStyleLbl="alignImgPlace1" presStyleIdx="2" presStyleCnt="4"/>
      <dgm:spPr/>
    </dgm:pt>
    <dgm:pt modelId="{42242DCC-4D84-FF4C-99DF-09212BB087EA}" type="pres">
      <dgm:prSet presAssocID="{3C1BDC2D-3402-C841-945B-118B8A58867E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8E3259AF-24CB-6C44-A2D3-ED72EBB19421}" type="pres">
      <dgm:prSet presAssocID="{3C1BDC2D-3402-C841-945B-118B8A58867E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D0D0385-F323-D64B-9118-B3AB0442A090}" type="pres">
      <dgm:prSet presAssocID="{96327FE8-6F4D-594A-8996-99FEE3D959A1}" presName="sibTrans" presStyleCnt="0"/>
      <dgm:spPr/>
    </dgm:pt>
    <dgm:pt modelId="{0775FAD6-FA9F-FA46-9985-CE219E544240}" type="pres">
      <dgm:prSet presAssocID="{1F7A6340-CCEC-3D4C-A133-42618EFEB74C}" presName="composite" presStyleCnt="0"/>
      <dgm:spPr/>
    </dgm:pt>
    <dgm:pt modelId="{86A4E86C-9698-C149-9CE8-FF5FFCFAB9E1}" type="pres">
      <dgm:prSet presAssocID="{1F7A6340-CCEC-3D4C-A133-42618EFEB74C}" presName="bentUpArrow1" presStyleLbl="alignImgPlace1" presStyleIdx="3" presStyleCnt="4"/>
      <dgm:spPr/>
    </dgm:pt>
    <dgm:pt modelId="{00CED2C6-17BD-1048-BBCC-57B1734F5BF8}" type="pres">
      <dgm:prSet presAssocID="{1F7A6340-CCEC-3D4C-A133-42618EFEB74C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DCC1BB81-6577-6F43-8F75-0992FEF2A2BF}" type="pres">
      <dgm:prSet presAssocID="{1F7A6340-CCEC-3D4C-A133-42618EFEB74C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069E868-5F68-B24B-A21A-C314BC4046E0}" type="pres">
      <dgm:prSet presAssocID="{02206697-6401-0B48-B63D-DC8065E9B3ED}" presName="sibTrans" presStyleCnt="0"/>
      <dgm:spPr/>
    </dgm:pt>
    <dgm:pt modelId="{EDC5D774-8131-0E41-AFF8-75A69A3C0AA9}" type="pres">
      <dgm:prSet presAssocID="{74567C27-81C9-884F-A093-C351A142CC2C}" presName="composite" presStyleCnt="0"/>
      <dgm:spPr/>
    </dgm:pt>
    <dgm:pt modelId="{67A1EF73-DF5E-4F41-9266-D65E62385364}" type="pres">
      <dgm:prSet presAssocID="{74567C27-81C9-884F-A093-C351A142CC2C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139D59EA-1BB5-7949-A811-06B2AE41E9A3}" type="pres">
      <dgm:prSet presAssocID="{74567C27-81C9-884F-A093-C351A142CC2C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3316304-404F-4A3A-AEAF-5525A082B829}" srcId="{953D8434-8959-D44D-A499-5CCABA8ADDA4}" destId="{5F5C1067-6ECB-4C5C-A294-05E36EB30066}" srcOrd="4" destOrd="0" parTransId="{EE2FF481-9C9B-461B-8B99-EE1B83D3FA00}" sibTransId="{CFB6E892-4ACD-43F5-97FD-11807FBF3AA8}"/>
    <dgm:cxn modelId="{E546AA0B-9856-974C-A543-FBBA4A89DFC5}" type="presOf" srcId="{4BDB47A6-C227-B141-8F43-6053F9AAA480}" destId="{03F24188-9B6F-3547-AE09-7CDBFC383B6D}" srcOrd="0" destOrd="0" presId="urn:microsoft.com/office/officeart/2005/8/layout/StepDownProcess"/>
    <dgm:cxn modelId="{A03DD710-9735-C048-879D-E5FAEC0E1720}" srcId="{953D8434-8959-D44D-A499-5CCABA8ADDA4}" destId="{597C2D6B-E97D-574A-9143-1A083D9F062C}" srcOrd="2" destOrd="0" parTransId="{433F884D-FE5D-E540-AA33-89EEFE60CFC8}" sibTransId="{8FD959DA-B3CA-B646-9E34-545E9A525F98}"/>
    <dgm:cxn modelId="{AFC0701F-71F3-5945-AD84-7BBBF5A241D9}" srcId="{953D8434-8959-D44D-A499-5CCABA8ADDA4}" destId="{AF6FEB7E-C3AE-9C4D-8CAA-C03DD1137A7F}" srcOrd="0" destOrd="0" parTransId="{42574DEA-4802-6749-872F-F26B877606DB}" sibTransId="{4A67125E-07A1-7B4A-A5F0-488FF2A7305E}"/>
    <dgm:cxn modelId="{232F531F-DF8A-3A46-8966-635756460D23}" type="presOf" srcId="{AF6FEB7E-C3AE-9C4D-8CAA-C03DD1137A7F}" destId="{58DCEBE0-0FD9-FB43-8B09-92A9FE5FD097}" srcOrd="0" destOrd="0" presId="urn:microsoft.com/office/officeart/2005/8/layout/StepDownProcess"/>
    <dgm:cxn modelId="{9F275125-1AB5-3948-9C38-4F34F888CB47}" srcId="{3C1BDC2D-3402-C841-945B-118B8A58867E}" destId="{802663BD-91FE-5B45-AF08-5341FF0FF811}" srcOrd="0" destOrd="0" parTransId="{3DCC21E7-994A-6B48-937E-7CE8AAA0949E}" sibTransId="{744B7015-8A7C-8142-8161-7D1E8187B42B}"/>
    <dgm:cxn modelId="{5DFA582C-2AA1-6D4A-B12F-522446245C4E}" type="presOf" srcId="{802663BD-91FE-5B45-AF08-5341FF0FF811}" destId="{8E3259AF-24CB-6C44-A2D3-ED72EBB19421}" srcOrd="0" destOrd="0" presId="urn:microsoft.com/office/officeart/2005/8/layout/StepDownProcess"/>
    <dgm:cxn modelId="{E1A7812D-B868-7A4F-93F0-A8E4D0C904D4}" srcId="{56B46EA7-A44A-9841-B984-5E0A77AC1CB6}" destId="{AA265E05-1600-814E-9660-8C2631408192}" srcOrd="0" destOrd="0" parTransId="{05C4086B-4696-2041-A5CA-50EF62B86C74}" sibTransId="{C9BBFB4C-39C9-F24B-B013-007F9A1C5F83}"/>
    <dgm:cxn modelId="{86ED4331-D2DC-284D-A525-DE5330002440}" srcId="{953D8434-8959-D44D-A499-5CCABA8ADDA4}" destId="{EE69472C-2B9E-494F-812D-84FB7145B5FE}" srcOrd="3" destOrd="0" parTransId="{1D4186B3-1F3B-7A4D-97AA-C7D595E2336D}" sibTransId="{2EEB0979-2E2E-024B-BB3A-8E0F575B0EB5}"/>
    <dgm:cxn modelId="{072E2433-A50D-3F47-BD14-3691448A9D6E}" type="presOf" srcId="{1F7A6340-CCEC-3D4C-A133-42618EFEB74C}" destId="{00CED2C6-17BD-1048-BBCC-57B1734F5BF8}" srcOrd="0" destOrd="0" presId="urn:microsoft.com/office/officeart/2005/8/layout/StepDownProcess"/>
    <dgm:cxn modelId="{5ABBBD3F-4E69-417A-90E5-71297A6C3E27}" type="presOf" srcId="{5F5C1067-6ECB-4C5C-A294-05E36EB30066}" destId="{58DCEBE0-0FD9-FB43-8B09-92A9FE5FD097}" srcOrd="0" destOrd="4" presId="urn:microsoft.com/office/officeart/2005/8/layout/StepDownProcess"/>
    <dgm:cxn modelId="{BD77EC5D-4158-8D4E-8C35-C6FB8824D009}" srcId="{56B46EA7-A44A-9841-B984-5E0A77AC1CB6}" destId="{953D8434-8959-D44D-A499-5CCABA8ADDA4}" srcOrd="1" destOrd="0" parTransId="{9844FD55-EC20-B743-8530-785EC0362519}" sibTransId="{C4A29E54-2B9E-D24F-8C5E-95A7B1015BC8}"/>
    <dgm:cxn modelId="{775E7467-72D3-DF49-93BD-A5B942569298}" type="presOf" srcId="{2BA9EC54-35F1-BC46-93F5-BAF125A02505}" destId="{139D59EA-1BB5-7949-A811-06B2AE41E9A3}" srcOrd="0" destOrd="2" presId="urn:microsoft.com/office/officeart/2005/8/layout/StepDownProcess"/>
    <dgm:cxn modelId="{8A55914B-4989-CC4B-94B6-7439A567FA25}" srcId="{56B46EA7-A44A-9841-B984-5E0A77AC1CB6}" destId="{74567C27-81C9-884F-A093-C351A142CC2C}" srcOrd="4" destOrd="0" parTransId="{58C9DE97-FA3C-AE43-8D03-C98939142630}" sibTransId="{5A430D08-DCE3-354D-954D-0E5FB26BBDFD}"/>
    <dgm:cxn modelId="{8F6FE24C-6B16-4A5D-93A1-4681AFA76CD8}" type="presOf" srcId="{B5CD9CD1-DCC2-46D0-A0A4-3DDADD829374}" destId="{03F24188-9B6F-3547-AE09-7CDBFC383B6D}" srcOrd="0" destOrd="1" presId="urn:microsoft.com/office/officeart/2005/8/layout/StepDownProcess"/>
    <dgm:cxn modelId="{029B2458-B70B-5145-BD1C-3CE10CB8DE60}" srcId="{3C1BDC2D-3402-C841-945B-118B8A58867E}" destId="{3BD8A3E2-3EAC-1A44-AB48-469616B58B96}" srcOrd="2" destOrd="0" parTransId="{3436BB79-BD8F-C04F-A317-9CD3999EF102}" sibTransId="{A7D26E2F-FC52-D14F-9B02-F56FB3FB4E18}"/>
    <dgm:cxn modelId="{D6F94C59-614B-BE47-BA1D-FCB2A17076D9}" type="presOf" srcId="{74567C27-81C9-884F-A093-C351A142CC2C}" destId="{67A1EF73-DF5E-4F41-9266-D65E62385364}" srcOrd="0" destOrd="0" presId="urn:microsoft.com/office/officeart/2005/8/layout/StepDownProcess"/>
    <dgm:cxn modelId="{7AF3DB80-BE6E-8640-8A32-41DEE52B4AE8}" type="presOf" srcId="{AA265E05-1600-814E-9660-8C2631408192}" destId="{6724F62A-EF8D-2341-8E23-9BBFEAEAEC24}" srcOrd="0" destOrd="0" presId="urn:microsoft.com/office/officeart/2005/8/layout/StepDownProcess"/>
    <dgm:cxn modelId="{FC86D585-D4F0-0A43-8A55-79E6836B6457}" type="presOf" srcId="{96B40D37-2421-034E-AE63-00B6D7CFEA32}" destId="{139D59EA-1BB5-7949-A811-06B2AE41E9A3}" srcOrd="0" destOrd="1" presId="urn:microsoft.com/office/officeart/2005/8/layout/StepDownProcess"/>
    <dgm:cxn modelId="{0864CD86-CB25-3B44-8D97-E78909144C44}" srcId="{74567C27-81C9-884F-A093-C351A142CC2C}" destId="{959ED45E-F7FC-704B-97F3-065570059897}" srcOrd="3" destOrd="0" parTransId="{8FF223B0-1C38-A747-9730-EF6989A9253E}" sibTransId="{EE4948B5-B840-C649-A9CB-9056821CE613}"/>
    <dgm:cxn modelId="{22B2608B-CD1B-D343-B9C4-91FCF86A809C}" type="presOf" srcId="{953D8434-8959-D44D-A499-5CCABA8ADDA4}" destId="{82411CB0-377E-F34C-B015-F81068B9CCD4}" srcOrd="0" destOrd="0" presId="urn:microsoft.com/office/officeart/2005/8/layout/StepDownProcess"/>
    <dgm:cxn modelId="{8269508C-68C1-6E4A-8873-DF9B4670C9F7}" srcId="{56B46EA7-A44A-9841-B984-5E0A77AC1CB6}" destId="{3C1BDC2D-3402-C841-945B-118B8A58867E}" srcOrd="2" destOrd="0" parTransId="{6799165C-3869-4A48-A51C-7534EB7E295A}" sibTransId="{96327FE8-6F4D-594A-8996-99FEE3D959A1}"/>
    <dgm:cxn modelId="{553EA795-6137-AA4F-AB4F-E952E24094B8}" srcId="{1F7A6340-CCEC-3D4C-A133-42618EFEB74C}" destId="{051A9CA5-E4BE-D14F-B6BC-FBD0788DA368}" srcOrd="0" destOrd="0" parTransId="{99592949-AF12-5B43-8636-25048EDB22E9}" sibTransId="{0575C15E-83BD-9449-BC9F-6664B78C9F85}"/>
    <dgm:cxn modelId="{06816BA9-1FDC-6947-A542-B839E271D791}" srcId="{74567C27-81C9-884F-A093-C351A142CC2C}" destId="{E7E280D0-6636-AD4B-B01F-9302CFA4892A}" srcOrd="4" destOrd="0" parTransId="{CA6F0BCA-C730-B34F-937F-05A8B7C44D40}" sibTransId="{32420571-F2D1-C64D-953A-139F79D9CD04}"/>
    <dgm:cxn modelId="{561848B3-B2A4-124E-B411-ACC499EF0236}" type="presOf" srcId="{3C1BDC2D-3402-C841-945B-118B8A58867E}" destId="{42242DCC-4D84-FF4C-99DF-09212BB087EA}" srcOrd="0" destOrd="0" presId="urn:microsoft.com/office/officeart/2005/8/layout/StepDownProcess"/>
    <dgm:cxn modelId="{657B77B4-7C30-A047-90EB-A82C2A5A75E5}" type="presOf" srcId="{590BB817-7709-BB49-A27E-84DF001200A1}" destId="{58DCEBE0-0FD9-FB43-8B09-92A9FE5FD097}" srcOrd="0" destOrd="1" presId="urn:microsoft.com/office/officeart/2005/8/layout/StepDownProcess"/>
    <dgm:cxn modelId="{57669AB6-7210-0D4F-829F-E748ACB28A6E}" type="presOf" srcId="{3BD8A3E2-3EAC-1A44-AB48-469616B58B96}" destId="{8E3259AF-24CB-6C44-A2D3-ED72EBB19421}" srcOrd="0" destOrd="2" presId="urn:microsoft.com/office/officeart/2005/8/layout/StepDownProcess"/>
    <dgm:cxn modelId="{732CC2B6-917C-654E-AF8F-621BEEDDA7BC}" type="presOf" srcId="{597C2D6B-E97D-574A-9143-1A083D9F062C}" destId="{58DCEBE0-0FD9-FB43-8B09-92A9FE5FD097}" srcOrd="0" destOrd="2" presId="urn:microsoft.com/office/officeart/2005/8/layout/StepDownProcess"/>
    <dgm:cxn modelId="{95853AB9-3EC2-CA40-87FA-5D9F3FACFA48}" srcId="{74567C27-81C9-884F-A093-C351A142CC2C}" destId="{2BA9EC54-35F1-BC46-93F5-BAF125A02505}" srcOrd="2" destOrd="0" parTransId="{874138AC-BA54-D14B-9587-D46DB4B86327}" sibTransId="{E0D00953-A8E1-5A47-9855-CA703FF429C3}"/>
    <dgm:cxn modelId="{86C748BE-6B1B-3640-B1C4-57BE5B46162A}" srcId="{74567C27-81C9-884F-A093-C351A142CC2C}" destId="{4B943CEC-BB54-9445-88FF-B810C8C051BC}" srcOrd="0" destOrd="0" parTransId="{68A873D6-0640-C946-8AC4-6FF356BD7CF2}" sibTransId="{50D59EE7-84DD-864A-9B8D-31563C0D0E51}"/>
    <dgm:cxn modelId="{37DAF7C0-3001-4F49-9D65-0482F4D32005}" type="presOf" srcId="{4B943CEC-BB54-9445-88FF-B810C8C051BC}" destId="{139D59EA-1BB5-7949-A811-06B2AE41E9A3}" srcOrd="0" destOrd="0" presId="urn:microsoft.com/office/officeart/2005/8/layout/StepDownProcess"/>
    <dgm:cxn modelId="{FCA9D4C2-DD30-F644-9BF4-6F346E530039}" srcId="{74567C27-81C9-884F-A093-C351A142CC2C}" destId="{96B40D37-2421-034E-AE63-00B6D7CFEA32}" srcOrd="1" destOrd="0" parTransId="{5426E770-53BE-954D-9907-77AB669486FE}" sibTransId="{92D0BA85-D15A-A441-85DF-F4101B396ED7}"/>
    <dgm:cxn modelId="{2FE4B1C3-5ED6-294F-8A78-89840CA6AA47}" type="presOf" srcId="{56B46EA7-A44A-9841-B984-5E0A77AC1CB6}" destId="{0FB6512D-11A5-0A4D-A21E-B111C81422BF}" srcOrd="0" destOrd="0" presId="urn:microsoft.com/office/officeart/2005/8/layout/StepDownProcess"/>
    <dgm:cxn modelId="{79303CC8-88D7-854B-952E-979F464E72F7}" srcId="{953D8434-8959-D44D-A499-5CCABA8ADDA4}" destId="{590BB817-7709-BB49-A27E-84DF001200A1}" srcOrd="1" destOrd="0" parTransId="{E2E796B8-47D2-304F-B26A-A0CD00891506}" sibTransId="{401ED30B-FD9C-C849-A537-523C51AC2B56}"/>
    <dgm:cxn modelId="{DDC354CD-AC90-434C-ACAB-D172E1B40BED}" srcId="{56B46EA7-A44A-9841-B984-5E0A77AC1CB6}" destId="{1F7A6340-CCEC-3D4C-A133-42618EFEB74C}" srcOrd="3" destOrd="0" parTransId="{33141064-A142-504D-A43E-4E012EDF8062}" sibTransId="{02206697-6401-0B48-B63D-DC8065E9B3ED}"/>
    <dgm:cxn modelId="{94507ED1-5AA9-394C-BA37-FF68DDA6558C}" srcId="{AA265E05-1600-814E-9660-8C2631408192}" destId="{4BDB47A6-C227-B141-8F43-6053F9AAA480}" srcOrd="0" destOrd="0" parTransId="{B0B3C964-9D31-194C-8E62-840CF5F46102}" sibTransId="{F482CE9B-5CCF-7E4A-A463-307B885A5C76}"/>
    <dgm:cxn modelId="{D95914D2-2B0E-4F5C-A959-61893C373104}" srcId="{AA265E05-1600-814E-9660-8C2631408192}" destId="{B5CD9CD1-DCC2-46D0-A0A4-3DDADD829374}" srcOrd="1" destOrd="0" parTransId="{6897F18F-8494-4CE6-8859-A0D0DC216754}" sibTransId="{E646813E-4F40-475A-8B26-E577F979CE74}"/>
    <dgm:cxn modelId="{3E47A2D7-EF67-764E-87FA-8DD7FF00D6EE}" type="presOf" srcId="{E7E280D0-6636-AD4B-B01F-9302CFA4892A}" destId="{139D59EA-1BB5-7949-A811-06B2AE41E9A3}" srcOrd="0" destOrd="4" presId="urn:microsoft.com/office/officeart/2005/8/layout/StepDownProcess"/>
    <dgm:cxn modelId="{883B90D9-B3B7-644D-94D4-F40A0E42584B}" type="presOf" srcId="{051A9CA5-E4BE-D14F-B6BC-FBD0788DA368}" destId="{DCC1BB81-6577-6F43-8F75-0992FEF2A2BF}" srcOrd="0" destOrd="0" presId="urn:microsoft.com/office/officeart/2005/8/layout/StepDownProcess"/>
    <dgm:cxn modelId="{E55D26DC-7012-D04C-AF6B-689E982E63F7}" type="presOf" srcId="{63BFB1B1-7918-7F40-8EEF-AD953EFDDCBC}" destId="{8E3259AF-24CB-6C44-A2D3-ED72EBB19421}" srcOrd="0" destOrd="1" presId="urn:microsoft.com/office/officeart/2005/8/layout/StepDownProcess"/>
    <dgm:cxn modelId="{BECB26F2-1CDA-9F47-8727-E4E83418D0FB}" type="presOf" srcId="{959ED45E-F7FC-704B-97F3-065570059897}" destId="{139D59EA-1BB5-7949-A811-06B2AE41E9A3}" srcOrd="0" destOrd="3" presId="urn:microsoft.com/office/officeart/2005/8/layout/StepDownProcess"/>
    <dgm:cxn modelId="{0247EEFA-AF60-424F-903B-2D997D1961AD}" type="presOf" srcId="{EE69472C-2B9E-494F-812D-84FB7145B5FE}" destId="{58DCEBE0-0FD9-FB43-8B09-92A9FE5FD097}" srcOrd="0" destOrd="3" presId="urn:microsoft.com/office/officeart/2005/8/layout/StepDownProcess"/>
    <dgm:cxn modelId="{62C584FE-2228-5146-B718-A4A7C38264AA}" srcId="{3C1BDC2D-3402-C841-945B-118B8A58867E}" destId="{63BFB1B1-7918-7F40-8EEF-AD953EFDDCBC}" srcOrd="1" destOrd="0" parTransId="{01192F8B-AE26-D443-B27C-4077D06966A6}" sibTransId="{000D6CC3-71D4-8F4E-AF6B-454B3364886A}"/>
    <dgm:cxn modelId="{9A8EBAC6-0BF6-214B-802C-505CA78408F9}" type="presParOf" srcId="{0FB6512D-11A5-0A4D-A21E-B111C81422BF}" destId="{A4AE5016-A9FF-B341-B786-654CC9B80EE9}" srcOrd="0" destOrd="0" presId="urn:microsoft.com/office/officeart/2005/8/layout/StepDownProcess"/>
    <dgm:cxn modelId="{03E58D34-76C6-F84E-992C-41AA43B191B5}" type="presParOf" srcId="{A4AE5016-A9FF-B341-B786-654CC9B80EE9}" destId="{D4BB5001-F387-6A47-96EB-EE5DDB3C96D9}" srcOrd="0" destOrd="0" presId="urn:microsoft.com/office/officeart/2005/8/layout/StepDownProcess"/>
    <dgm:cxn modelId="{222DA62E-9FE6-5D43-92CB-8E00E7F92C50}" type="presParOf" srcId="{A4AE5016-A9FF-B341-B786-654CC9B80EE9}" destId="{6724F62A-EF8D-2341-8E23-9BBFEAEAEC24}" srcOrd="1" destOrd="0" presId="urn:microsoft.com/office/officeart/2005/8/layout/StepDownProcess"/>
    <dgm:cxn modelId="{49BDF9A4-F182-2A49-B14B-2BE3F1884200}" type="presParOf" srcId="{A4AE5016-A9FF-B341-B786-654CC9B80EE9}" destId="{03F24188-9B6F-3547-AE09-7CDBFC383B6D}" srcOrd="2" destOrd="0" presId="urn:microsoft.com/office/officeart/2005/8/layout/StepDownProcess"/>
    <dgm:cxn modelId="{F52D3983-7C7C-E940-8170-0B0C3EC190E2}" type="presParOf" srcId="{0FB6512D-11A5-0A4D-A21E-B111C81422BF}" destId="{CEB0AA72-0CBB-294E-AD6A-2284629EE245}" srcOrd="1" destOrd="0" presId="urn:microsoft.com/office/officeart/2005/8/layout/StepDownProcess"/>
    <dgm:cxn modelId="{C5A17743-B304-E848-90E0-4A506B8798A6}" type="presParOf" srcId="{0FB6512D-11A5-0A4D-A21E-B111C81422BF}" destId="{4EB00739-27C3-8940-B95A-4B550EC12585}" srcOrd="2" destOrd="0" presId="urn:microsoft.com/office/officeart/2005/8/layout/StepDownProcess"/>
    <dgm:cxn modelId="{931552FA-BE12-3249-AC6C-D4DA7A3D46E5}" type="presParOf" srcId="{4EB00739-27C3-8940-B95A-4B550EC12585}" destId="{FA7768C2-5F3F-494B-8917-CF8CB7041EF6}" srcOrd="0" destOrd="0" presId="urn:microsoft.com/office/officeart/2005/8/layout/StepDownProcess"/>
    <dgm:cxn modelId="{BE703DE0-8555-584F-86B3-0F7ACBEABE86}" type="presParOf" srcId="{4EB00739-27C3-8940-B95A-4B550EC12585}" destId="{82411CB0-377E-F34C-B015-F81068B9CCD4}" srcOrd="1" destOrd="0" presId="urn:microsoft.com/office/officeart/2005/8/layout/StepDownProcess"/>
    <dgm:cxn modelId="{A2CACC57-A3E2-5145-B720-A187BFFF2414}" type="presParOf" srcId="{4EB00739-27C3-8940-B95A-4B550EC12585}" destId="{58DCEBE0-0FD9-FB43-8B09-92A9FE5FD097}" srcOrd="2" destOrd="0" presId="urn:microsoft.com/office/officeart/2005/8/layout/StepDownProcess"/>
    <dgm:cxn modelId="{70F63F92-A5EB-524F-BFC7-ECA071C46209}" type="presParOf" srcId="{0FB6512D-11A5-0A4D-A21E-B111C81422BF}" destId="{EA63A0D5-8335-2048-9AAA-C5E1BF30E53B}" srcOrd="3" destOrd="0" presId="urn:microsoft.com/office/officeart/2005/8/layout/StepDownProcess"/>
    <dgm:cxn modelId="{89818C1F-4DB0-2F4D-8AF4-CBC53B0A0B50}" type="presParOf" srcId="{0FB6512D-11A5-0A4D-A21E-B111C81422BF}" destId="{E753E44A-DC68-9E42-99AA-BF70023E4AA2}" srcOrd="4" destOrd="0" presId="urn:microsoft.com/office/officeart/2005/8/layout/StepDownProcess"/>
    <dgm:cxn modelId="{E18BBB7F-6585-FC40-8BA0-F85E503C054E}" type="presParOf" srcId="{E753E44A-DC68-9E42-99AA-BF70023E4AA2}" destId="{9C267E78-800C-704E-A2A8-5E498D898149}" srcOrd="0" destOrd="0" presId="urn:microsoft.com/office/officeart/2005/8/layout/StepDownProcess"/>
    <dgm:cxn modelId="{D7FAF555-4E35-6F4B-9E4F-ED99A04599E0}" type="presParOf" srcId="{E753E44A-DC68-9E42-99AA-BF70023E4AA2}" destId="{42242DCC-4D84-FF4C-99DF-09212BB087EA}" srcOrd="1" destOrd="0" presId="urn:microsoft.com/office/officeart/2005/8/layout/StepDownProcess"/>
    <dgm:cxn modelId="{B40839BF-A968-8B48-AA85-EFC7DB8AABA1}" type="presParOf" srcId="{E753E44A-DC68-9E42-99AA-BF70023E4AA2}" destId="{8E3259AF-24CB-6C44-A2D3-ED72EBB19421}" srcOrd="2" destOrd="0" presId="urn:microsoft.com/office/officeart/2005/8/layout/StepDownProcess"/>
    <dgm:cxn modelId="{D1DEA689-1715-9846-827E-FD5FE60C7D45}" type="presParOf" srcId="{0FB6512D-11A5-0A4D-A21E-B111C81422BF}" destId="{6D0D0385-F323-D64B-9118-B3AB0442A090}" srcOrd="5" destOrd="0" presId="urn:microsoft.com/office/officeart/2005/8/layout/StepDownProcess"/>
    <dgm:cxn modelId="{ADB256EB-5257-5845-BDE1-28B93FBCD791}" type="presParOf" srcId="{0FB6512D-11A5-0A4D-A21E-B111C81422BF}" destId="{0775FAD6-FA9F-FA46-9985-CE219E544240}" srcOrd="6" destOrd="0" presId="urn:microsoft.com/office/officeart/2005/8/layout/StepDownProcess"/>
    <dgm:cxn modelId="{5C800990-E319-3348-8C89-ADAF749516ED}" type="presParOf" srcId="{0775FAD6-FA9F-FA46-9985-CE219E544240}" destId="{86A4E86C-9698-C149-9CE8-FF5FFCFAB9E1}" srcOrd="0" destOrd="0" presId="urn:microsoft.com/office/officeart/2005/8/layout/StepDownProcess"/>
    <dgm:cxn modelId="{3BF859A7-D572-1043-8A3D-3B98AE3C0A5F}" type="presParOf" srcId="{0775FAD6-FA9F-FA46-9985-CE219E544240}" destId="{00CED2C6-17BD-1048-BBCC-57B1734F5BF8}" srcOrd="1" destOrd="0" presId="urn:microsoft.com/office/officeart/2005/8/layout/StepDownProcess"/>
    <dgm:cxn modelId="{B42D7654-A960-934B-AC93-8015AA1C0ADA}" type="presParOf" srcId="{0775FAD6-FA9F-FA46-9985-CE219E544240}" destId="{DCC1BB81-6577-6F43-8F75-0992FEF2A2BF}" srcOrd="2" destOrd="0" presId="urn:microsoft.com/office/officeart/2005/8/layout/StepDownProcess"/>
    <dgm:cxn modelId="{232349E4-F56C-F647-9F33-FDEAA2DC26D9}" type="presParOf" srcId="{0FB6512D-11A5-0A4D-A21E-B111C81422BF}" destId="{9069E868-5F68-B24B-A21A-C314BC4046E0}" srcOrd="7" destOrd="0" presId="urn:microsoft.com/office/officeart/2005/8/layout/StepDownProcess"/>
    <dgm:cxn modelId="{59F3FE10-54B2-8444-BD65-B19ED1FF8C76}" type="presParOf" srcId="{0FB6512D-11A5-0A4D-A21E-B111C81422BF}" destId="{EDC5D774-8131-0E41-AFF8-75A69A3C0AA9}" srcOrd="8" destOrd="0" presId="urn:microsoft.com/office/officeart/2005/8/layout/StepDownProcess"/>
    <dgm:cxn modelId="{AC0F6EB5-1D2C-4045-8EF2-C7CCBD9BFE4A}" type="presParOf" srcId="{EDC5D774-8131-0E41-AFF8-75A69A3C0AA9}" destId="{67A1EF73-DF5E-4F41-9266-D65E62385364}" srcOrd="0" destOrd="0" presId="urn:microsoft.com/office/officeart/2005/8/layout/StepDownProcess"/>
    <dgm:cxn modelId="{3195855B-C8C1-BD41-9AB3-1C1C83DB7575}" type="presParOf" srcId="{EDC5D774-8131-0E41-AFF8-75A69A3C0AA9}" destId="{139D59EA-1BB5-7949-A811-06B2AE41E9A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6BC86-C7A2-B244-9819-4B6992FE65E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D94885-F811-B544-98E5-C3EF959B7534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FF0000"/>
              </a:solidFill>
            </a:rPr>
            <a:t>25 mutation middle eastern panel</a:t>
          </a:r>
        </a:p>
      </dgm:t>
    </dgm:pt>
    <dgm:pt modelId="{A6985561-35EE-3646-8AFF-E5C88768D643}" type="parTrans" cxnId="{2F495EDA-4B29-084A-A94F-4CC9C614672B}">
      <dgm:prSet/>
      <dgm:spPr/>
      <dgm:t>
        <a:bodyPr/>
        <a:lstStyle/>
        <a:p>
          <a:endParaRPr lang="en-US"/>
        </a:p>
      </dgm:t>
    </dgm:pt>
    <dgm:pt modelId="{36983429-672A-6947-A980-CF5B4D064CDE}" type="sibTrans" cxnId="{2F495EDA-4B29-084A-A94F-4CC9C614672B}">
      <dgm:prSet/>
      <dgm:spPr/>
      <dgm:t>
        <a:bodyPr/>
        <a:lstStyle/>
        <a:p>
          <a:endParaRPr lang="en-US"/>
        </a:p>
      </dgm:t>
    </dgm:pt>
    <dgm:pt modelId="{6E761A85-74B2-134E-AC9C-74AFF9E2BF64}">
      <dgm:prSet/>
      <dgm:spPr/>
      <dgm:t>
        <a:bodyPr/>
        <a:lstStyle/>
        <a:p>
          <a:pPr rtl="0"/>
          <a:endParaRPr lang="en-US" sz="1400"/>
        </a:p>
      </dgm:t>
    </dgm:pt>
    <dgm:pt modelId="{0366C926-D870-314B-B052-181FDA1F2738}" type="parTrans" cxnId="{CF7148BD-A76F-D741-94AE-BD4304FF0578}">
      <dgm:prSet/>
      <dgm:spPr/>
      <dgm:t>
        <a:bodyPr/>
        <a:lstStyle/>
        <a:p>
          <a:endParaRPr lang="en-US"/>
        </a:p>
      </dgm:t>
    </dgm:pt>
    <dgm:pt modelId="{E0640A1C-A3FA-DA43-8EAC-DDE1DD054C29}" type="sibTrans" cxnId="{CF7148BD-A76F-D741-94AE-BD4304FF0578}">
      <dgm:prSet/>
      <dgm:spPr/>
      <dgm:t>
        <a:bodyPr/>
        <a:lstStyle/>
        <a:p>
          <a:endParaRPr lang="en-US"/>
        </a:p>
      </dgm:t>
    </dgm:pt>
    <dgm:pt modelId="{C2F0277E-B804-CD46-9329-64D118C397DD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2 mutation detection </a:t>
          </a:r>
        </a:p>
      </dgm:t>
    </dgm:pt>
    <dgm:pt modelId="{25F1D081-3A66-024E-8B78-5C8C40D8416F}" type="parTrans" cxnId="{A14C0071-8613-1440-9C47-E94BBBE0200E}">
      <dgm:prSet/>
      <dgm:spPr/>
      <dgm:t>
        <a:bodyPr/>
        <a:lstStyle/>
        <a:p>
          <a:endParaRPr lang="en-US"/>
        </a:p>
      </dgm:t>
    </dgm:pt>
    <dgm:pt modelId="{86A242DB-E7D3-0E40-AC6D-09D9F63E3042}" type="sibTrans" cxnId="{A14C0071-8613-1440-9C47-E94BBBE0200E}">
      <dgm:prSet/>
      <dgm:spPr/>
      <dgm:t>
        <a:bodyPr/>
        <a:lstStyle/>
        <a:p>
          <a:endParaRPr lang="en-US"/>
        </a:p>
      </dgm:t>
    </dgm:pt>
    <dgm:pt modelId="{02BB134D-5C93-8940-B9E8-64D026DD6FAE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99 commonest mutation </a:t>
          </a:r>
        </a:p>
      </dgm:t>
    </dgm:pt>
    <dgm:pt modelId="{682D2D69-F31A-A64F-8B69-5C24E60AD966}" type="parTrans" cxnId="{CC40909A-34DC-994D-A2D4-793D7437647E}">
      <dgm:prSet/>
      <dgm:spPr/>
      <dgm:t>
        <a:bodyPr/>
        <a:lstStyle/>
        <a:p>
          <a:endParaRPr lang="en-US"/>
        </a:p>
      </dgm:t>
    </dgm:pt>
    <dgm:pt modelId="{7B519E85-193F-714C-8C99-3B3BEC481615}" type="sibTrans" cxnId="{CC40909A-34DC-994D-A2D4-793D7437647E}">
      <dgm:prSet/>
      <dgm:spPr/>
      <dgm:t>
        <a:bodyPr/>
        <a:lstStyle/>
        <a:p>
          <a:endParaRPr lang="en-US"/>
        </a:p>
      </dgm:t>
    </dgm:pt>
    <dgm:pt modelId="{D2124AD2-C281-2041-8086-576D0C665991}" type="pres">
      <dgm:prSet presAssocID="{3026BC86-C7A2-B244-9819-4B6992FE65E1}" presName="Name0" presStyleCnt="0">
        <dgm:presLayoutVars>
          <dgm:dir/>
          <dgm:resizeHandles val="exact"/>
        </dgm:presLayoutVars>
      </dgm:prSet>
      <dgm:spPr/>
    </dgm:pt>
    <dgm:pt modelId="{0066CC83-B398-AD44-8377-8429126D42EF}" type="pres">
      <dgm:prSet presAssocID="{9DD94885-F811-B544-98E5-C3EF959B7534}" presName="node" presStyleLbl="node1" presStyleIdx="0" presStyleCnt="3">
        <dgm:presLayoutVars>
          <dgm:bulletEnabled val="1"/>
        </dgm:presLayoutVars>
      </dgm:prSet>
      <dgm:spPr/>
    </dgm:pt>
    <dgm:pt modelId="{7BD7D824-3B0D-3D4F-955B-32508B9ECB01}" type="pres">
      <dgm:prSet presAssocID="{36983429-672A-6947-A980-CF5B4D064CDE}" presName="sibTrans" presStyleLbl="sibTrans2D1" presStyleIdx="0" presStyleCnt="2"/>
      <dgm:spPr/>
    </dgm:pt>
    <dgm:pt modelId="{BA476D25-6F05-534F-A234-1F4C455A5EF5}" type="pres">
      <dgm:prSet presAssocID="{36983429-672A-6947-A980-CF5B4D064CDE}" presName="connectorText" presStyleLbl="sibTrans2D1" presStyleIdx="0" presStyleCnt="2"/>
      <dgm:spPr/>
    </dgm:pt>
    <dgm:pt modelId="{FBC616FD-94F0-8945-90F6-AF2AE26C4174}" type="pres">
      <dgm:prSet presAssocID="{C2F0277E-B804-CD46-9329-64D118C397DD}" presName="node" presStyleLbl="node1" presStyleIdx="1" presStyleCnt="3" custLinFactNeighborX="9791" custLinFactNeighborY="-4230">
        <dgm:presLayoutVars>
          <dgm:bulletEnabled val="1"/>
        </dgm:presLayoutVars>
      </dgm:prSet>
      <dgm:spPr/>
    </dgm:pt>
    <dgm:pt modelId="{7CB7079B-783D-C746-80AE-DB5DDD9BA015}" type="pres">
      <dgm:prSet presAssocID="{86A242DB-E7D3-0E40-AC6D-09D9F63E3042}" presName="sibTrans" presStyleLbl="sibTrans2D1" presStyleIdx="1" presStyleCnt="2"/>
      <dgm:spPr/>
    </dgm:pt>
    <dgm:pt modelId="{4D9C607A-B123-7841-A4FF-AEC977A53967}" type="pres">
      <dgm:prSet presAssocID="{86A242DB-E7D3-0E40-AC6D-09D9F63E3042}" presName="connectorText" presStyleLbl="sibTrans2D1" presStyleIdx="1" presStyleCnt="2"/>
      <dgm:spPr/>
    </dgm:pt>
    <dgm:pt modelId="{FDB22989-ED70-8D4A-92EF-121DD6908FC3}" type="pres">
      <dgm:prSet presAssocID="{02BB134D-5C93-8940-B9E8-64D026DD6FAE}" presName="node" presStyleLbl="node1" presStyleIdx="2" presStyleCnt="3">
        <dgm:presLayoutVars>
          <dgm:bulletEnabled val="1"/>
        </dgm:presLayoutVars>
      </dgm:prSet>
      <dgm:spPr/>
    </dgm:pt>
  </dgm:ptLst>
  <dgm:cxnLst>
    <dgm:cxn modelId="{B5F28F1F-1EDD-1A47-8714-A76A4188FB3B}" type="presOf" srcId="{86A242DB-E7D3-0E40-AC6D-09D9F63E3042}" destId="{4D9C607A-B123-7841-A4FF-AEC977A53967}" srcOrd="1" destOrd="0" presId="urn:microsoft.com/office/officeart/2005/8/layout/process1"/>
    <dgm:cxn modelId="{75565F20-EB36-FE4F-9156-370147C58E0F}" type="presOf" srcId="{C2F0277E-B804-CD46-9329-64D118C397DD}" destId="{FBC616FD-94F0-8945-90F6-AF2AE26C4174}" srcOrd="0" destOrd="0" presId="urn:microsoft.com/office/officeart/2005/8/layout/process1"/>
    <dgm:cxn modelId="{C819515B-FFAF-5540-B38D-9650212E714D}" type="presOf" srcId="{9DD94885-F811-B544-98E5-C3EF959B7534}" destId="{0066CC83-B398-AD44-8377-8429126D42EF}" srcOrd="0" destOrd="0" presId="urn:microsoft.com/office/officeart/2005/8/layout/process1"/>
    <dgm:cxn modelId="{A14C0071-8613-1440-9C47-E94BBBE0200E}" srcId="{3026BC86-C7A2-B244-9819-4B6992FE65E1}" destId="{C2F0277E-B804-CD46-9329-64D118C397DD}" srcOrd="1" destOrd="0" parTransId="{25F1D081-3A66-024E-8B78-5C8C40D8416F}" sibTransId="{86A242DB-E7D3-0E40-AC6D-09D9F63E3042}"/>
    <dgm:cxn modelId="{7BAB548F-257A-1340-A887-B6A44CDCABC3}" type="presOf" srcId="{3026BC86-C7A2-B244-9819-4B6992FE65E1}" destId="{D2124AD2-C281-2041-8086-576D0C665991}" srcOrd="0" destOrd="0" presId="urn:microsoft.com/office/officeart/2005/8/layout/process1"/>
    <dgm:cxn modelId="{CC40909A-34DC-994D-A2D4-793D7437647E}" srcId="{3026BC86-C7A2-B244-9819-4B6992FE65E1}" destId="{02BB134D-5C93-8940-B9E8-64D026DD6FAE}" srcOrd="2" destOrd="0" parTransId="{682D2D69-F31A-A64F-8B69-5C24E60AD966}" sibTransId="{7B519E85-193F-714C-8C99-3B3BEC481615}"/>
    <dgm:cxn modelId="{E7C297A3-5AA1-D44D-9C77-D7D5520306F3}" type="presOf" srcId="{36983429-672A-6947-A980-CF5B4D064CDE}" destId="{7BD7D824-3B0D-3D4F-955B-32508B9ECB01}" srcOrd="0" destOrd="0" presId="urn:microsoft.com/office/officeart/2005/8/layout/process1"/>
    <dgm:cxn modelId="{1DC787A7-9512-584C-BF74-F1C84C0933C3}" type="presOf" srcId="{86A242DB-E7D3-0E40-AC6D-09D9F63E3042}" destId="{7CB7079B-783D-C746-80AE-DB5DDD9BA015}" srcOrd="0" destOrd="0" presId="urn:microsoft.com/office/officeart/2005/8/layout/process1"/>
    <dgm:cxn modelId="{CF7148BD-A76F-D741-94AE-BD4304FF0578}" srcId="{9DD94885-F811-B544-98E5-C3EF959B7534}" destId="{6E761A85-74B2-134E-AC9C-74AFF9E2BF64}" srcOrd="0" destOrd="0" parTransId="{0366C926-D870-314B-B052-181FDA1F2738}" sibTransId="{E0640A1C-A3FA-DA43-8EAC-DDE1DD054C29}"/>
    <dgm:cxn modelId="{2F495EDA-4B29-084A-A94F-4CC9C614672B}" srcId="{3026BC86-C7A2-B244-9819-4B6992FE65E1}" destId="{9DD94885-F811-B544-98E5-C3EF959B7534}" srcOrd="0" destOrd="0" parTransId="{A6985561-35EE-3646-8AFF-E5C88768D643}" sibTransId="{36983429-672A-6947-A980-CF5B4D064CDE}"/>
    <dgm:cxn modelId="{FA7C2DE4-BBAF-1B46-936C-19175C3110B5}" type="presOf" srcId="{6E761A85-74B2-134E-AC9C-74AFF9E2BF64}" destId="{0066CC83-B398-AD44-8377-8429126D42EF}" srcOrd="0" destOrd="1" presId="urn:microsoft.com/office/officeart/2005/8/layout/process1"/>
    <dgm:cxn modelId="{37E6B4F7-F1A8-3E4C-A725-1D0331EC7695}" type="presOf" srcId="{02BB134D-5C93-8940-B9E8-64D026DD6FAE}" destId="{FDB22989-ED70-8D4A-92EF-121DD6908FC3}" srcOrd="0" destOrd="0" presId="urn:microsoft.com/office/officeart/2005/8/layout/process1"/>
    <dgm:cxn modelId="{D90410FA-426D-8F4B-B9A7-9E4D67AB0AC6}" type="presOf" srcId="{36983429-672A-6947-A980-CF5B4D064CDE}" destId="{BA476D25-6F05-534F-A234-1F4C455A5EF5}" srcOrd="1" destOrd="0" presId="urn:microsoft.com/office/officeart/2005/8/layout/process1"/>
    <dgm:cxn modelId="{298CE76D-E458-3343-8068-4A879FAD125C}" type="presParOf" srcId="{D2124AD2-C281-2041-8086-576D0C665991}" destId="{0066CC83-B398-AD44-8377-8429126D42EF}" srcOrd="0" destOrd="0" presId="urn:microsoft.com/office/officeart/2005/8/layout/process1"/>
    <dgm:cxn modelId="{AD267B1C-1462-5D46-8588-13FDFD46A28E}" type="presParOf" srcId="{D2124AD2-C281-2041-8086-576D0C665991}" destId="{7BD7D824-3B0D-3D4F-955B-32508B9ECB01}" srcOrd="1" destOrd="0" presId="urn:microsoft.com/office/officeart/2005/8/layout/process1"/>
    <dgm:cxn modelId="{BBF842B7-C065-024D-8680-BCED72679FC7}" type="presParOf" srcId="{7BD7D824-3B0D-3D4F-955B-32508B9ECB01}" destId="{BA476D25-6F05-534F-A234-1F4C455A5EF5}" srcOrd="0" destOrd="0" presId="urn:microsoft.com/office/officeart/2005/8/layout/process1"/>
    <dgm:cxn modelId="{3BB73E4B-E04F-CA4A-A20C-2A6AA3F08B04}" type="presParOf" srcId="{D2124AD2-C281-2041-8086-576D0C665991}" destId="{FBC616FD-94F0-8945-90F6-AF2AE26C4174}" srcOrd="2" destOrd="0" presId="urn:microsoft.com/office/officeart/2005/8/layout/process1"/>
    <dgm:cxn modelId="{64C1A1B4-8DD8-2A43-89A0-089F60AC5BC8}" type="presParOf" srcId="{D2124AD2-C281-2041-8086-576D0C665991}" destId="{7CB7079B-783D-C746-80AE-DB5DDD9BA015}" srcOrd="3" destOrd="0" presId="urn:microsoft.com/office/officeart/2005/8/layout/process1"/>
    <dgm:cxn modelId="{6A87F868-3FCB-1944-B3A8-8F6C5627A4F7}" type="presParOf" srcId="{7CB7079B-783D-C746-80AE-DB5DDD9BA015}" destId="{4D9C607A-B123-7841-A4FF-AEC977A53967}" srcOrd="0" destOrd="0" presId="urn:microsoft.com/office/officeart/2005/8/layout/process1"/>
    <dgm:cxn modelId="{D239FF82-A46D-1041-9698-5A73E04F7AB1}" type="presParOf" srcId="{D2124AD2-C281-2041-8086-576D0C665991}" destId="{FDB22989-ED70-8D4A-92EF-121DD6908F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9C737-2927-8F48-A818-7460221C4A25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71B7E-AA60-714C-ACBC-43B0AB2FA680}">
      <dgm:prSet phldrT="[Text]"/>
      <dgm:spPr/>
      <dgm:t>
        <a:bodyPr/>
        <a:lstStyle/>
        <a:p>
          <a:endParaRPr lang="en-US"/>
        </a:p>
      </dgm:t>
    </dgm:pt>
    <dgm:pt modelId="{6E2948BE-1929-F742-B459-550454F9A99E}" type="parTrans" cxnId="{CD41A02A-0199-394C-8921-161C09FBCA37}">
      <dgm:prSet/>
      <dgm:spPr/>
      <dgm:t>
        <a:bodyPr/>
        <a:lstStyle/>
        <a:p>
          <a:endParaRPr lang="en-US"/>
        </a:p>
      </dgm:t>
    </dgm:pt>
    <dgm:pt modelId="{BA0E2F02-4B75-1A41-AF42-018C9AEA7DCE}" type="sibTrans" cxnId="{CD41A02A-0199-394C-8921-161C09FBCA37}">
      <dgm:prSet/>
      <dgm:spPr/>
      <dgm:t>
        <a:bodyPr/>
        <a:lstStyle/>
        <a:p>
          <a:endParaRPr lang="en-US"/>
        </a:p>
      </dgm:t>
    </dgm:pt>
    <dgm:pt modelId="{6F92C78E-DDBD-3C41-A805-7FEB73F1B6C3}">
      <dgm:prSet phldrT="[Text]"/>
      <dgm:spPr/>
      <dgm:t>
        <a:bodyPr/>
        <a:lstStyle/>
        <a:p>
          <a:endParaRPr lang="en-US"/>
        </a:p>
      </dgm:t>
    </dgm:pt>
    <dgm:pt modelId="{8565CC02-C6FD-B64E-956D-3F978845BE3C}" type="parTrans" cxnId="{889114F8-22A0-6D43-9D8E-380A7E609300}">
      <dgm:prSet/>
      <dgm:spPr/>
      <dgm:t>
        <a:bodyPr/>
        <a:lstStyle/>
        <a:p>
          <a:endParaRPr lang="en-US"/>
        </a:p>
      </dgm:t>
    </dgm:pt>
    <dgm:pt modelId="{80FE3FCD-DC32-D54D-9438-13EB2467011C}" type="sibTrans" cxnId="{889114F8-22A0-6D43-9D8E-380A7E609300}">
      <dgm:prSet/>
      <dgm:spPr/>
      <dgm:t>
        <a:bodyPr/>
        <a:lstStyle/>
        <a:p>
          <a:endParaRPr lang="en-US"/>
        </a:p>
      </dgm:t>
    </dgm:pt>
    <dgm:pt modelId="{F3583FB6-7ACC-DA46-B0D3-7F12459832D0}">
      <dgm:prSet phldrT="[Text]"/>
      <dgm:spPr/>
      <dgm:t>
        <a:bodyPr/>
        <a:lstStyle/>
        <a:p>
          <a:endParaRPr lang="en-US"/>
        </a:p>
      </dgm:t>
    </dgm:pt>
    <dgm:pt modelId="{A6FCE522-F63E-B249-86C7-7D87BD7B0477}" type="parTrans" cxnId="{47D74BD6-AB83-C84D-99CF-52BE268836A3}">
      <dgm:prSet/>
      <dgm:spPr/>
      <dgm:t>
        <a:bodyPr/>
        <a:lstStyle/>
        <a:p>
          <a:endParaRPr lang="en-US"/>
        </a:p>
      </dgm:t>
    </dgm:pt>
    <dgm:pt modelId="{C206A86D-E46E-814D-B4D9-D8A20B66F9E1}" type="sibTrans" cxnId="{47D74BD6-AB83-C84D-99CF-52BE268836A3}">
      <dgm:prSet/>
      <dgm:spPr/>
      <dgm:t>
        <a:bodyPr/>
        <a:lstStyle/>
        <a:p>
          <a:endParaRPr lang="en-US"/>
        </a:p>
      </dgm:t>
    </dgm:pt>
    <dgm:pt modelId="{92F907D1-0A0A-2541-8E31-1BEA4B363572}">
      <dgm:prSet custT="1"/>
      <dgm:spPr/>
      <dgm:t>
        <a:bodyPr/>
        <a:lstStyle/>
        <a:p>
          <a:r>
            <a:rPr lang="en-US" sz="2800" b="1" dirty="0" err="1"/>
            <a:t>Ivacaftor</a:t>
          </a:r>
          <a:r>
            <a:rPr lang="en-US" sz="2800" b="1" dirty="0"/>
            <a:t>  family </a:t>
          </a:r>
        </a:p>
        <a:p>
          <a:r>
            <a:rPr lang="en-US" sz="2000" b="1" dirty="0"/>
            <a:t>S549R</a:t>
          </a:r>
        </a:p>
      </dgm:t>
    </dgm:pt>
    <dgm:pt modelId="{5622DF95-1116-EF48-BD6D-23E4D189F5A1}" type="parTrans" cxnId="{C84E2F77-8A4E-0A44-B943-3C29215D1AE6}">
      <dgm:prSet/>
      <dgm:spPr/>
      <dgm:t>
        <a:bodyPr/>
        <a:lstStyle/>
        <a:p>
          <a:endParaRPr lang="en-US"/>
        </a:p>
      </dgm:t>
    </dgm:pt>
    <dgm:pt modelId="{93B3525A-838A-8B40-8222-A9B2FAE0B15E}" type="sibTrans" cxnId="{C84E2F77-8A4E-0A44-B943-3C29215D1AE6}">
      <dgm:prSet/>
      <dgm:spPr/>
      <dgm:t>
        <a:bodyPr/>
        <a:lstStyle/>
        <a:p>
          <a:endParaRPr lang="en-US"/>
        </a:p>
      </dgm:t>
    </dgm:pt>
    <dgm:pt modelId="{6F9706C5-777F-6F45-B816-379FACC1296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400" dirty="0"/>
        </a:p>
        <a:p>
          <a:endParaRPr lang="en-US" sz="1400" dirty="0"/>
        </a:p>
        <a:p>
          <a:endParaRPr lang="en-US" sz="1400" dirty="0"/>
        </a:p>
        <a:p>
          <a:r>
            <a:rPr lang="en-US" sz="1400" b="1" dirty="0"/>
            <a:t>29 yrs</a:t>
          </a:r>
        </a:p>
        <a:p>
          <a:r>
            <a:rPr lang="en-US" sz="1400" b="1" dirty="0"/>
            <a:t>CFRDM</a:t>
          </a:r>
        </a:p>
        <a:p>
          <a:r>
            <a:rPr lang="en-US" sz="1400" b="1" dirty="0" err="1"/>
            <a:t>Porta</a:t>
          </a:r>
          <a:r>
            <a:rPr lang="en-US" sz="1400" b="1" dirty="0"/>
            <a:t> </a:t>
          </a:r>
          <a:r>
            <a:rPr lang="en-US" sz="1400" b="1" dirty="0" err="1"/>
            <a:t>Cath</a:t>
          </a:r>
          <a:endParaRPr lang="en-US" sz="1400" b="1" dirty="0"/>
        </a:p>
        <a:p>
          <a:r>
            <a:rPr lang="en-US" sz="1400" b="1" dirty="0" err="1"/>
            <a:t>B.Cepacia</a:t>
          </a:r>
          <a:r>
            <a:rPr lang="en-US" sz="1400" b="1" dirty="0"/>
            <a:t>/</a:t>
          </a:r>
          <a:r>
            <a:rPr lang="en-US" sz="1400" b="1" dirty="0" err="1"/>
            <a:t>Psudomonas</a:t>
          </a:r>
          <a:endParaRPr lang="en-US" sz="1400" b="1" dirty="0"/>
        </a:p>
        <a:p>
          <a:r>
            <a:rPr lang="en-US" sz="1400" b="1" dirty="0"/>
            <a:t>FEV1</a:t>
          </a:r>
        </a:p>
        <a:p>
          <a:r>
            <a:rPr lang="en-US" sz="1400" b="1" dirty="0"/>
            <a:t>29-62</a:t>
          </a:r>
        </a:p>
        <a:p>
          <a:r>
            <a:rPr lang="en-US" sz="1400" b="1" dirty="0"/>
            <a:t>Depression </a:t>
          </a:r>
        </a:p>
        <a:p>
          <a:r>
            <a:rPr lang="en-US" sz="1400" b="1" dirty="0"/>
            <a:t>Weight gain </a:t>
          </a:r>
        </a:p>
        <a:p>
          <a:endParaRPr lang="en-US" sz="1000" dirty="0"/>
        </a:p>
        <a:p>
          <a:endParaRPr lang="en-US" sz="1000" dirty="0"/>
        </a:p>
        <a:p>
          <a:r>
            <a:rPr lang="en-US" sz="1000" dirty="0"/>
            <a:t> </a:t>
          </a:r>
        </a:p>
      </dgm:t>
    </dgm:pt>
    <dgm:pt modelId="{5AE5E8B2-2A0E-E24C-9472-4100BF824DBE}" type="parTrans" cxnId="{7D197A49-AE1B-3B45-B764-FBC265C3205C}">
      <dgm:prSet/>
      <dgm:spPr/>
      <dgm:t>
        <a:bodyPr/>
        <a:lstStyle/>
        <a:p>
          <a:endParaRPr lang="en-US"/>
        </a:p>
      </dgm:t>
    </dgm:pt>
    <dgm:pt modelId="{939B8A33-126D-4947-BEDE-152E6779E618}" type="sibTrans" cxnId="{7D197A49-AE1B-3B45-B764-FBC265C3205C}">
      <dgm:prSet/>
      <dgm:spPr/>
      <dgm:t>
        <a:bodyPr/>
        <a:lstStyle/>
        <a:p>
          <a:endParaRPr lang="en-US"/>
        </a:p>
      </dgm:t>
    </dgm:pt>
    <dgm:pt modelId="{37BEBE98-73F5-8B4E-9010-B6A1B106A209}">
      <dgm:prSet custT="1"/>
      <dgm:spPr/>
      <dgm:t>
        <a:bodyPr/>
        <a:lstStyle/>
        <a:p>
          <a:r>
            <a:rPr lang="en-US" sz="2000" b="1" dirty="0"/>
            <a:t>23yrs </a:t>
          </a:r>
        </a:p>
        <a:p>
          <a:r>
            <a:rPr lang="en-US" sz="2000" b="1" dirty="0" err="1"/>
            <a:t>Lymphectasia</a:t>
          </a:r>
          <a:r>
            <a:rPr lang="en-US" sz="2000" b="1" dirty="0"/>
            <a:t> </a:t>
          </a:r>
        </a:p>
        <a:p>
          <a:r>
            <a:rPr lang="en-US" sz="2000" b="1" dirty="0"/>
            <a:t>FEV1 105%</a:t>
          </a:r>
        </a:p>
        <a:p>
          <a:r>
            <a:rPr lang="en-US" sz="2000" b="1" dirty="0"/>
            <a:t>No exacerbation</a:t>
          </a:r>
        </a:p>
        <a:p>
          <a:r>
            <a:rPr lang="en-US" sz="2000" b="1" dirty="0"/>
            <a:t> </a:t>
          </a:r>
        </a:p>
      </dgm:t>
    </dgm:pt>
    <dgm:pt modelId="{BBE464C4-56A0-D543-82AB-D1CA297DA604}" type="parTrans" cxnId="{D9A4FDC1-C75C-6647-AAB4-8EC6ED65DD70}">
      <dgm:prSet/>
      <dgm:spPr/>
      <dgm:t>
        <a:bodyPr/>
        <a:lstStyle/>
        <a:p>
          <a:endParaRPr lang="en-US"/>
        </a:p>
      </dgm:t>
    </dgm:pt>
    <dgm:pt modelId="{88322602-C7C8-C745-BD97-C23F354D7A3A}" type="sibTrans" cxnId="{D9A4FDC1-C75C-6647-AAB4-8EC6ED65DD70}">
      <dgm:prSet/>
      <dgm:spPr/>
      <dgm:t>
        <a:bodyPr/>
        <a:lstStyle/>
        <a:p>
          <a:endParaRPr lang="en-US"/>
        </a:p>
      </dgm:t>
    </dgm:pt>
    <dgm:pt modelId="{597FF6E6-9385-D547-9BA4-CC62F1D22AE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26 </a:t>
          </a:r>
          <a:r>
            <a:rPr lang="en-US" b="1" dirty="0" err="1">
              <a:solidFill>
                <a:schemeClr val="tx1"/>
              </a:solidFill>
            </a:rPr>
            <a:t>yrs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CFRDM</a:t>
          </a:r>
        </a:p>
        <a:p>
          <a:r>
            <a:rPr lang="en-US" b="1" dirty="0" err="1">
              <a:solidFill>
                <a:schemeClr val="tx1"/>
              </a:solidFill>
            </a:rPr>
            <a:t>Porta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cath</a:t>
          </a:r>
          <a:r>
            <a:rPr lang="en-US" b="1" dirty="0">
              <a:solidFill>
                <a:schemeClr val="tx1"/>
              </a:solidFill>
            </a:rPr>
            <a:t> </a:t>
          </a:r>
        </a:p>
        <a:p>
          <a:r>
            <a:rPr lang="en-US" b="1" dirty="0" err="1">
              <a:solidFill>
                <a:schemeClr val="tx1"/>
              </a:solidFill>
            </a:rPr>
            <a:t>Psudomonas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FEV1 42%-65%</a:t>
          </a:r>
        </a:p>
        <a:p>
          <a:r>
            <a:rPr lang="en-US" b="1" dirty="0">
              <a:solidFill>
                <a:schemeClr val="tx1"/>
              </a:solidFill>
            </a:rPr>
            <a:t>No admission for 19 m</a:t>
          </a:r>
        </a:p>
        <a:p>
          <a:r>
            <a:rPr lang="en-US" b="1" dirty="0" err="1">
              <a:solidFill>
                <a:schemeClr val="tx1"/>
              </a:solidFill>
            </a:rPr>
            <a:t>Pregnency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counselling</a:t>
          </a:r>
          <a:r>
            <a:rPr lang="en-US" b="1" dirty="0">
              <a:solidFill>
                <a:schemeClr val="tx1"/>
              </a:solidFill>
            </a:rPr>
            <a:t>    , weight gain </a:t>
          </a:r>
        </a:p>
      </dgm:t>
    </dgm:pt>
    <dgm:pt modelId="{F6573FE0-2FCD-2342-9321-7CD8C4759020}" type="parTrans" cxnId="{D2106F38-E30C-E341-A4AD-D3F336CA60B4}">
      <dgm:prSet/>
      <dgm:spPr/>
      <dgm:t>
        <a:bodyPr/>
        <a:lstStyle/>
        <a:p>
          <a:endParaRPr lang="en-US"/>
        </a:p>
      </dgm:t>
    </dgm:pt>
    <dgm:pt modelId="{2D45301D-7C62-C941-8AE2-7B3407A44CB6}" type="sibTrans" cxnId="{D2106F38-E30C-E341-A4AD-D3F336CA60B4}">
      <dgm:prSet/>
      <dgm:spPr/>
      <dgm:t>
        <a:bodyPr/>
        <a:lstStyle/>
        <a:p>
          <a:endParaRPr lang="en-US"/>
        </a:p>
      </dgm:t>
    </dgm:pt>
    <dgm:pt modelId="{573AFA37-8195-FA47-A18E-02633247AA7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11 </a:t>
          </a:r>
          <a:r>
            <a:rPr lang="en-US" sz="1600" b="1" dirty="0" err="1">
              <a:solidFill>
                <a:schemeClr val="tx1"/>
              </a:solidFill>
            </a:rPr>
            <a:t>yrs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  <a:p>
          <a:r>
            <a:rPr lang="en-US" sz="1600" b="1" dirty="0">
              <a:solidFill>
                <a:schemeClr val="tx1"/>
              </a:solidFill>
            </a:rPr>
            <a:t>IDDM</a:t>
          </a:r>
        </a:p>
        <a:p>
          <a:r>
            <a:rPr lang="en-US" sz="1600" b="1" dirty="0">
              <a:solidFill>
                <a:schemeClr val="tx1"/>
              </a:solidFill>
            </a:rPr>
            <a:t>Hypoglycemia </a:t>
          </a:r>
        </a:p>
        <a:p>
          <a:r>
            <a:rPr lang="en-US" sz="1600" b="1" dirty="0">
              <a:solidFill>
                <a:schemeClr val="tx1"/>
              </a:solidFill>
            </a:rPr>
            <a:t>Seizure</a:t>
          </a:r>
        </a:p>
        <a:p>
          <a:r>
            <a:rPr lang="en-US" sz="1600" b="1" dirty="0">
              <a:solidFill>
                <a:schemeClr val="tx1"/>
              </a:solidFill>
            </a:rPr>
            <a:t>No admissions</a:t>
          </a:r>
        </a:p>
      </dgm:t>
    </dgm:pt>
    <dgm:pt modelId="{4421BE12-0162-7C48-B6D6-6DE7DDAC6A57}" type="parTrans" cxnId="{D1D95596-E0A2-E14C-85C1-3FA1D884604D}">
      <dgm:prSet/>
      <dgm:spPr/>
      <dgm:t>
        <a:bodyPr/>
        <a:lstStyle/>
        <a:p>
          <a:endParaRPr lang="en-US"/>
        </a:p>
      </dgm:t>
    </dgm:pt>
    <dgm:pt modelId="{A52EBC89-3101-C445-B987-CCAB56930EF1}" type="sibTrans" cxnId="{D1D95596-E0A2-E14C-85C1-3FA1D884604D}">
      <dgm:prSet/>
      <dgm:spPr/>
      <dgm:t>
        <a:bodyPr/>
        <a:lstStyle/>
        <a:p>
          <a:endParaRPr lang="en-US"/>
        </a:p>
      </dgm:t>
    </dgm:pt>
    <dgm:pt modelId="{CF16E25E-4C19-F147-B3E9-C644F7A8EA26}">
      <dgm:prSet/>
      <dgm:spPr/>
      <dgm:t>
        <a:bodyPr/>
        <a:lstStyle/>
        <a:p>
          <a:endParaRPr lang="en-US"/>
        </a:p>
      </dgm:t>
    </dgm:pt>
    <dgm:pt modelId="{76A39881-45BA-BD41-9C43-6A7E47FFC0DD}" type="parTrans" cxnId="{8BB70B6C-5434-4E42-9556-108BC7B3587B}">
      <dgm:prSet/>
      <dgm:spPr/>
      <dgm:t>
        <a:bodyPr/>
        <a:lstStyle/>
        <a:p>
          <a:endParaRPr lang="en-US"/>
        </a:p>
      </dgm:t>
    </dgm:pt>
    <dgm:pt modelId="{7B1CB138-72C7-A845-88B7-63B244E173F1}" type="sibTrans" cxnId="{8BB70B6C-5434-4E42-9556-108BC7B3587B}">
      <dgm:prSet/>
      <dgm:spPr/>
      <dgm:t>
        <a:bodyPr/>
        <a:lstStyle/>
        <a:p>
          <a:endParaRPr lang="en-US"/>
        </a:p>
      </dgm:t>
    </dgm:pt>
    <dgm:pt modelId="{17AEE99E-7C27-EC44-B44D-5B8AC812075D}">
      <dgm:prSet/>
      <dgm:spPr/>
      <dgm:t>
        <a:bodyPr/>
        <a:lstStyle/>
        <a:p>
          <a:endParaRPr lang="en-US"/>
        </a:p>
      </dgm:t>
    </dgm:pt>
    <dgm:pt modelId="{29A0E227-AB54-3142-B924-7908852ACEBD}" type="parTrans" cxnId="{9C7D9F24-9D46-5E40-A5D8-E6BBB294A4FB}">
      <dgm:prSet/>
      <dgm:spPr/>
      <dgm:t>
        <a:bodyPr/>
        <a:lstStyle/>
        <a:p>
          <a:endParaRPr lang="en-US"/>
        </a:p>
      </dgm:t>
    </dgm:pt>
    <dgm:pt modelId="{7C93F43B-F51C-3541-9C2A-74E63B99F2C4}" type="sibTrans" cxnId="{9C7D9F24-9D46-5E40-A5D8-E6BBB294A4FB}">
      <dgm:prSet/>
      <dgm:spPr/>
      <dgm:t>
        <a:bodyPr/>
        <a:lstStyle/>
        <a:p>
          <a:endParaRPr lang="en-US"/>
        </a:p>
      </dgm:t>
    </dgm:pt>
    <dgm:pt modelId="{B5030C8F-7197-C042-AEE3-268C35D6017F}" type="pres">
      <dgm:prSet presAssocID="{3F29C737-2927-8F48-A818-7460221C4A2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1CFF54-DCA2-E54F-8872-32F609F7226D}" type="pres">
      <dgm:prSet presAssocID="{3F29C737-2927-8F48-A818-7460221C4A25}" presName="matrix" presStyleCnt="0"/>
      <dgm:spPr/>
    </dgm:pt>
    <dgm:pt modelId="{C91E6760-F4A6-D648-8733-F5AD49E9B708}" type="pres">
      <dgm:prSet presAssocID="{3F29C737-2927-8F48-A818-7460221C4A25}" presName="tile1" presStyleLbl="node1" presStyleIdx="0" presStyleCnt="4"/>
      <dgm:spPr/>
    </dgm:pt>
    <dgm:pt modelId="{DC469A27-0DBB-9944-8F02-79D887D9E052}" type="pres">
      <dgm:prSet presAssocID="{3F29C737-2927-8F48-A818-7460221C4A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A3BE91-7276-4348-812F-8C46E34A2AAA}" type="pres">
      <dgm:prSet presAssocID="{3F29C737-2927-8F48-A818-7460221C4A25}" presName="tile2" presStyleLbl="node1" presStyleIdx="1" presStyleCnt="4"/>
      <dgm:spPr/>
    </dgm:pt>
    <dgm:pt modelId="{57F3E01D-A036-0B49-8747-F21276997EF7}" type="pres">
      <dgm:prSet presAssocID="{3F29C737-2927-8F48-A818-7460221C4A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CE1B9A-36CE-D148-9C72-A280D44985A8}" type="pres">
      <dgm:prSet presAssocID="{3F29C737-2927-8F48-A818-7460221C4A25}" presName="tile3" presStyleLbl="node1" presStyleIdx="2" presStyleCnt="4"/>
      <dgm:spPr/>
    </dgm:pt>
    <dgm:pt modelId="{8475BF61-242F-FC40-BC0B-85D7B03FEDF4}" type="pres">
      <dgm:prSet presAssocID="{3F29C737-2927-8F48-A818-7460221C4A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E5F1EB-BADC-364E-B556-D7FD2E5D4F27}" type="pres">
      <dgm:prSet presAssocID="{3F29C737-2927-8F48-A818-7460221C4A25}" presName="tile4" presStyleLbl="node1" presStyleIdx="3" presStyleCnt="4"/>
      <dgm:spPr/>
    </dgm:pt>
    <dgm:pt modelId="{BAAEDFCD-6860-AF4F-ABF8-00B9A54DC7EC}" type="pres">
      <dgm:prSet presAssocID="{3F29C737-2927-8F48-A818-7460221C4A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E8918F-4D2C-7C48-9315-77D0C1C4F3A3}" type="pres">
      <dgm:prSet presAssocID="{3F29C737-2927-8F48-A818-7460221C4A25}" presName="centerTile" presStyleLbl="fgShp" presStyleIdx="0" presStyleCnt="1" custScaleX="133615" custLinFactNeighborX="-11979" custLinFactNeighborY="-768">
        <dgm:presLayoutVars>
          <dgm:chMax val="0"/>
          <dgm:chPref val="0"/>
        </dgm:presLayoutVars>
      </dgm:prSet>
      <dgm:spPr/>
    </dgm:pt>
  </dgm:ptLst>
  <dgm:cxnLst>
    <dgm:cxn modelId="{94DF2704-752E-E449-B53C-390262FBEBFD}" type="presOf" srcId="{573AFA37-8195-FA47-A18E-02633247AA73}" destId="{6EE5F1EB-BADC-364E-B556-D7FD2E5D4F27}" srcOrd="0" destOrd="0" presId="urn:microsoft.com/office/officeart/2005/8/layout/matrix1"/>
    <dgm:cxn modelId="{618DFA13-EB54-2B45-B877-D123EDCD6FB5}" type="presOf" srcId="{597FF6E6-9385-D547-9BA4-CC62F1D22AE4}" destId="{8475BF61-242F-FC40-BC0B-85D7B03FEDF4}" srcOrd="1" destOrd="0" presId="urn:microsoft.com/office/officeart/2005/8/layout/matrix1"/>
    <dgm:cxn modelId="{F7E41C14-82EA-E149-861E-E0FC2036A90D}" type="presOf" srcId="{37BEBE98-73F5-8B4E-9010-B6A1B106A209}" destId="{53A3BE91-7276-4348-812F-8C46E34A2AAA}" srcOrd="0" destOrd="0" presId="urn:microsoft.com/office/officeart/2005/8/layout/matrix1"/>
    <dgm:cxn modelId="{9C7D9F24-9D46-5E40-A5D8-E6BBB294A4FB}" srcId="{3F29C737-2927-8F48-A818-7460221C4A25}" destId="{17AEE99E-7C27-EC44-B44D-5B8AC812075D}" srcOrd="1" destOrd="0" parTransId="{29A0E227-AB54-3142-B924-7908852ACEBD}" sibTransId="{7C93F43B-F51C-3541-9C2A-74E63B99F2C4}"/>
    <dgm:cxn modelId="{CD41A02A-0199-394C-8921-161C09FBCA37}" srcId="{3F29C737-2927-8F48-A818-7460221C4A25}" destId="{6B071B7E-AA60-714C-ACBC-43B0AB2FA680}" srcOrd="3" destOrd="0" parTransId="{6E2948BE-1929-F742-B459-550454F9A99E}" sibTransId="{BA0E2F02-4B75-1A41-AF42-018C9AEA7DCE}"/>
    <dgm:cxn modelId="{D2106F38-E30C-E341-A4AD-D3F336CA60B4}" srcId="{92F907D1-0A0A-2541-8E31-1BEA4B363572}" destId="{597FF6E6-9385-D547-9BA4-CC62F1D22AE4}" srcOrd="2" destOrd="0" parTransId="{F6573FE0-2FCD-2342-9321-7CD8C4759020}" sibTransId="{2D45301D-7C62-C941-8AE2-7B3407A44CB6}"/>
    <dgm:cxn modelId="{7D197A49-AE1B-3B45-B764-FBC265C3205C}" srcId="{92F907D1-0A0A-2541-8E31-1BEA4B363572}" destId="{6F9706C5-777F-6F45-B816-379FACC12961}" srcOrd="0" destOrd="0" parTransId="{5AE5E8B2-2A0E-E24C-9472-4100BF824DBE}" sibTransId="{939B8A33-126D-4947-BEDE-152E6779E618}"/>
    <dgm:cxn modelId="{8BB70B6C-5434-4E42-9556-108BC7B3587B}" srcId="{3F29C737-2927-8F48-A818-7460221C4A25}" destId="{CF16E25E-4C19-F147-B3E9-C644F7A8EA26}" srcOrd="2" destOrd="0" parTransId="{76A39881-45BA-BD41-9C43-6A7E47FFC0DD}" sibTransId="{7B1CB138-72C7-A845-88B7-63B244E173F1}"/>
    <dgm:cxn modelId="{9B391071-0F47-BF45-988F-2F7D8EF7B5A6}" type="presOf" srcId="{597FF6E6-9385-D547-9BA4-CC62F1D22AE4}" destId="{97CE1B9A-36CE-D148-9C72-A280D44985A8}" srcOrd="0" destOrd="0" presId="urn:microsoft.com/office/officeart/2005/8/layout/matrix1"/>
    <dgm:cxn modelId="{AC2A8876-D373-824D-9D1C-053C0058464C}" type="presOf" srcId="{37BEBE98-73F5-8B4E-9010-B6A1B106A209}" destId="{57F3E01D-A036-0B49-8747-F21276997EF7}" srcOrd="1" destOrd="0" presId="urn:microsoft.com/office/officeart/2005/8/layout/matrix1"/>
    <dgm:cxn modelId="{C84E2F77-8A4E-0A44-B943-3C29215D1AE6}" srcId="{3F29C737-2927-8F48-A818-7460221C4A25}" destId="{92F907D1-0A0A-2541-8E31-1BEA4B363572}" srcOrd="0" destOrd="0" parTransId="{5622DF95-1116-EF48-BD6D-23E4D189F5A1}" sibTransId="{93B3525A-838A-8B40-8222-A9B2FAE0B15E}"/>
    <dgm:cxn modelId="{98215A7A-A603-7A45-AC79-1E89CEF97210}" type="presOf" srcId="{3F29C737-2927-8F48-A818-7460221C4A25}" destId="{B5030C8F-7197-C042-AEE3-268C35D6017F}" srcOrd="0" destOrd="0" presId="urn:microsoft.com/office/officeart/2005/8/layout/matrix1"/>
    <dgm:cxn modelId="{60D3A289-4655-874D-9372-971984E0F53C}" type="presOf" srcId="{6F9706C5-777F-6F45-B816-379FACC12961}" destId="{C91E6760-F4A6-D648-8733-F5AD49E9B708}" srcOrd="0" destOrd="0" presId="urn:microsoft.com/office/officeart/2005/8/layout/matrix1"/>
    <dgm:cxn modelId="{D1D95596-E0A2-E14C-85C1-3FA1D884604D}" srcId="{92F907D1-0A0A-2541-8E31-1BEA4B363572}" destId="{573AFA37-8195-FA47-A18E-02633247AA73}" srcOrd="3" destOrd="0" parTransId="{4421BE12-0162-7C48-B6D6-6DE7DDAC6A57}" sibTransId="{A52EBC89-3101-C445-B987-CCAB56930EF1}"/>
    <dgm:cxn modelId="{34B66798-841B-3442-A3D8-62874430DA93}" type="presOf" srcId="{6F9706C5-777F-6F45-B816-379FACC12961}" destId="{DC469A27-0DBB-9944-8F02-79D887D9E052}" srcOrd="1" destOrd="0" presId="urn:microsoft.com/office/officeart/2005/8/layout/matrix1"/>
    <dgm:cxn modelId="{6B9A1FA9-94C8-BB43-8ED6-F6AE3806590A}" type="presOf" srcId="{573AFA37-8195-FA47-A18E-02633247AA73}" destId="{BAAEDFCD-6860-AF4F-ABF8-00B9A54DC7EC}" srcOrd="1" destOrd="0" presId="urn:microsoft.com/office/officeart/2005/8/layout/matrix1"/>
    <dgm:cxn modelId="{D9A4FDC1-C75C-6647-AAB4-8EC6ED65DD70}" srcId="{92F907D1-0A0A-2541-8E31-1BEA4B363572}" destId="{37BEBE98-73F5-8B4E-9010-B6A1B106A209}" srcOrd="1" destOrd="0" parTransId="{BBE464C4-56A0-D543-82AB-D1CA297DA604}" sibTransId="{88322602-C7C8-C745-BD97-C23F354D7A3A}"/>
    <dgm:cxn modelId="{742714CD-660D-EF45-A44D-C8FFD9B7DF43}" type="presOf" srcId="{92F907D1-0A0A-2541-8E31-1BEA4B363572}" destId="{A8E8918F-4D2C-7C48-9315-77D0C1C4F3A3}" srcOrd="0" destOrd="0" presId="urn:microsoft.com/office/officeart/2005/8/layout/matrix1"/>
    <dgm:cxn modelId="{47D74BD6-AB83-C84D-99CF-52BE268836A3}" srcId="{3F29C737-2927-8F48-A818-7460221C4A25}" destId="{F3583FB6-7ACC-DA46-B0D3-7F12459832D0}" srcOrd="5" destOrd="0" parTransId="{A6FCE522-F63E-B249-86C7-7D87BD7B0477}" sibTransId="{C206A86D-E46E-814D-B4D9-D8A20B66F9E1}"/>
    <dgm:cxn modelId="{889114F8-22A0-6D43-9D8E-380A7E609300}" srcId="{3F29C737-2927-8F48-A818-7460221C4A25}" destId="{6F92C78E-DDBD-3C41-A805-7FEB73F1B6C3}" srcOrd="4" destOrd="0" parTransId="{8565CC02-C6FD-B64E-956D-3F978845BE3C}" sibTransId="{80FE3FCD-DC32-D54D-9438-13EB2467011C}"/>
    <dgm:cxn modelId="{34427F44-F2E8-FC4A-9EE5-41AA080C8C1B}" type="presParOf" srcId="{B5030C8F-7197-C042-AEE3-268C35D6017F}" destId="{F91CFF54-DCA2-E54F-8872-32F609F7226D}" srcOrd="0" destOrd="0" presId="urn:microsoft.com/office/officeart/2005/8/layout/matrix1"/>
    <dgm:cxn modelId="{CDE5609F-B231-BE4D-B640-13484F41FF0D}" type="presParOf" srcId="{F91CFF54-DCA2-E54F-8872-32F609F7226D}" destId="{C91E6760-F4A6-D648-8733-F5AD49E9B708}" srcOrd="0" destOrd="0" presId="urn:microsoft.com/office/officeart/2005/8/layout/matrix1"/>
    <dgm:cxn modelId="{A0F23781-D6FB-CA41-90DA-C57B1ED739EB}" type="presParOf" srcId="{F91CFF54-DCA2-E54F-8872-32F609F7226D}" destId="{DC469A27-0DBB-9944-8F02-79D887D9E052}" srcOrd="1" destOrd="0" presId="urn:microsoft.com/office/officeart/2005/8/layout/matrix1"/>
    <dgm:cxn modelId="{CF3B31A5-6FF4-364D-9CC8-1BB7DAC002C0}" type="presParOf" srcId="{F91CFF54-DCA2-E54F-8872-32F609F7226D}" destId="{53A3BE91-7276-4348-812F-8C46E34A2AAA}" srcOrd="2" destOrd="0" presId="urn:microsoft.com/office/officeart/2005/8/layout/matrix1"/>
    <dgm:cxn modelId="{48AE91FE-2B95-B840-A12E-997E68D4F7F9}" type="presParOf" srcId="{F91CFF54-DCA2-E54F-8872-32F609F7226D}" destId="{57F3E01D-A036-0B49-8747-F21276997EF7}" srcOrd="3" destOrd="0" presId="urn:microsoft.com/office/officeart/2005/8/layout/matrix1"/>
    <dgm:cxn modelId="{9D79E685-2771-AA44-B88B-E13E4CAD7F85}" type="presParOf" srcId="{F91CFF54-DCA2-E54F-8872-32F609F7226D}" destId="{97CE1B9A-36CE-D148-9C72-A280D44985A8}" srcOrd="4" destOrd="0" presId="urn:microsoft.com/office/officeart/2005/8/layout/matrix1"/>
    <dgm:cxn modelId="{0E43AC11-0DFD-1340-A60E-4CAC42451740}" type="presParOf" srcId="{F91CFF54-DCA2-E54F-8872-32F609F7226D}" destId="{8475BF61-242F-FC40-BC0B-85D7B03FEDF4}" srcOrd="5" destOrd="0" presId="urn:microsoft.com/office/officeart/2005/8/layout/matrix1"/>
    <dgm:cxn modelId="{6722F7B9-09B2-5243-B32F-D8C9E55C8955}" type="presParOf" srcId="{F91CFF54-DCA2-E54F-8872-32F609F7226D}" destId="{6EE5F1EB-BADC-364E-B556-D7FD2E5D4F27}" srcOrd="6" destOrd="0" presId="urn:microsoft.com/office/officeart/2005/8/layout/matrix1"/>
    <dgm:cxn modelId="{E27E745E-0487-F749-82F6-2FAFC57D30E1}" type="presParOf" srcId="{F91CFF54-DCA2-E54F-8872-32F609F7226D}" destId="{BAAEDFCD-6860-AF4F-ABF8-00B9A54DC7EC}" srcOrd="7" destOrd="0" presId="urn:microsoft.com/office/officeart/2005/8/layout/matrix1"/>
    <dgm:cxn modelId="{4A4353A7-B688-2143-ABA0-24DD4BBA3A8D}" type="presParOf" srcId="{B5030C8F-7197-C042-AEE3-268C35D6017F}" destId="{A8E8918F-4D2C-7C48-9315-77D0C1C4F3A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4E82E-69C7-5848-92B3-068A2EF00964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53AFD-7608-494B-96BE-907C771D8C12}">
      <dgm:prSet phldrT="[Text]"/>
      <dgm:spPr/>
      <dgm:t>
        <a:bodyPr/>
        <a:lstStyle/>
        <a:p>
          <a:r>
            <a:rPr lang="en-US" dirty="0"/>
            <a:t>2 years</a:t>
          </a:r>
        </a:p>
      </dgm:t>
    </dgm:pt>
    <dgm:pt modelId="{893FC672-6D23-914C-B275-E4EDD1F7996C}" type="parTrans" cxnId="{4D21373C-1F83-F64E-B2AD-C2EB920CB48E}">
      <dgm:prSet/>
      <dgm:spPr/>
      <dgm:t>
        <a:bodyPr/>
        <a:lstStyle/>
        <a:p>
          <a:endParaRPr lang="en-US"/>
        </a:p>
      </dgm:t>
    </dgm:pt>
    <dgm:pt modelId="{D597AFC2-372D-574F-9467-94E5CA50325C}" type="sibTrans" cxnId="{4D21373C-1F83-F64E-B2AD-C2EB920CB48E}">
      <dgm:prSet/>
      <dgm:spPr/>
      <dgm:t>
        <a:bodyPr/>
        <a:lstStyle/>
        <a:p>
          <a:endParaRPr lang="en-US"/>
        </a:p>
      </dgm:t>
    </dgm:pt>
    <dgm:pt modelId="{32719BE8-BF05-E74C-944C-F195EF990343}">
      <dgm:prSet phldrT="[Text]"/>
      <dgm:spPr/>
      <dgm:t>
        <a:bodyPr/>
        <a:lstStyle/>
        <a:p>
          <a:r>
            <a:rPr lang="en-US" dirty="0"/>
            <a:t>Excellent</a:t>
          </a:r>
          <a:r>
            <a:rPr lang="en-US" baseline="0" dirty="0"/>
            <a:t> compliance </a:t>
          </a:r>
        </a:p>
        <a:p>
          <a:r>
            <a:rPr lang="en-US" baseline="0" dirty="0"/>
            <a:t>Good weigh gain </a:t>
          </a:r>
          <a:endParaRPr lang="en-US" dirty="0"/>
        </a:p>
      </dgm:t>
    </dgm:pt>
    <dgm:pt modelId="{E36BF167-EF09-2049-BA12-D547E70DC461}" type="parTrans" cxnId="{DC085B3A-F6BA-6C43-AB5A-B56BB000C309}">
      <dgm:prSet/>
      <dgm:spPr/>
      <dgm:t>
        <a:bodyPr/>
        <a:lstStyle/>
        <a:p>
          <a:endParaRPr lang="en-US"/>
        </a:p>
      </dgm:t>
    </dgm:pt>
    <dgm:pt modelId="{4F9EC68D-89E1-7F41-A89E-210D14FE30CD}" type="sibTrans" cxnId="{DC085B3A-F6BA-6C43-AB5A-B56BB000C309}">
      <dgm:prSet/>
      <dgm:spPr/>
      <dgm:t>
        <a:bodyPr/>
        <a:lstStyle/>
        <a:p>
          <a:endParaRPr lang="en-US"/>
        </a:p>
      </dgm:t>
    </dgm:pt>
    <dgm:pt modelId="{B1C8DB23-76BB-C448-BAC2-302FDEFAA3D8}">
      <dgm:prSet phldrT="[Text]"/>
      <dgm:spPr/>
      <dgm:t>
        <a:bodyPr/>
        <a:lstStyle/>
        <a:p>
          <a:r>
            <a:rPr lang="en-US" dirty="0"/>
            <a:t>Hospitalization</a:t>
          </a:r>
          <a:r>
            <a:rPr lang="en-US" baseline="0" dirty="0"/>
            <a:t> frequency is less </a:t>
          </a:r>
          <a:endParaRPr lang="en-US" dirty="0"/>
        </a:p>
      </dgm:t>
    </dgm:pt>
    <dgm:pt modelId="{A83AA6FE-FB71-6240-BC74-B8A07DA85AB9}" type="parTrans" cxnId="{380231AF-949F-0944-8FBF-23BF9F102B22}">
      <dgm:prSet/>
      <dgm:spPr/>
      <dgm:t>
        <a:bodyPr/>
        <a:lstStyle/>
        <a:p>
          <a:endParaRPr lang="en-US"/>
        </a:p>
      </dgm:t>
    </dgm:pt>
    <dgm:pt modelId="{45BB7761-F3E6-934C-AA3F-E6D9D2FAC35E}" type="sibTrans" cxnId="{380231AF-949F-0944-8FBF-23BF9F102B22}">
      <dgm:prSet/>
      <dgm:spPr/>
      <dgm:t>
        <a:bodyPr/>
        <a:lstStyle/>
        <a:p>
          <a:endParaRPr lang="en-US"/>
        </a:p>
      </dgm:t>
    </dgm:pt>
    <dgm:pt modelId="{5365580B-B664-9240-B405-F170CDB7070C}">
      <dgm:prSet phldrT="[Text]"/>
      <dgm:spPr/>
      <dgm:t>
        <a:bodyPr/>
        <a:lstStyle/>
        <a:p>
          <a:r>
            <a:rPr lang="en-US" baseline="0" dirty="0"/>
            <a:t>3 years </a:t>
          </a:r>
          <a:endParaRPr lang="en-US" dirty="0"/>
        </a:p>
      </dgm:t>
    </dgm:pt>
    <dgm:pt modelId="{E1DFC954-3E1D-0342-A237-E1F97B5A927B}" type="parTrans" cxnId="{F50014CB-B83F-074E-B10D-0CDBA14013F3}">
      <dgm:prSet/>
      <dgm:spPr/>
      <dgm:t>
        <a:bodyPr/>
        <a:lstStyle/>
        <a:p>
          <a:endParaRPr lang="en-US"/>
        </a:p>
      </dgm:t>
    </dgm:pt>
    <dgm:pt modelId="{B23F1688-2A6B-1847-9496-618DF8CA1F4F}" type="sibTrans" cxnId="{F50014CB-B83F-074E-B10D-0CDBA14013F3}">
      <dgm:prSet/>
      <dgm:spPr/>
      <dgm:t>
        <a:bodyPr/>
        <a:lstStyle/>
        <a:p>
          <a:endParaRPr lang="en-US"/>
        </a:p>
      </dgm:t>
    </dgm:pt>
    <dgm:pt modelId="{319F5F89-8C4C-D74A-9CF1-32119BE0AB8F}">
      <dgm:prSet phldrT="[Text]"/>
      <dgm:spPr/>
      <dgm:t>
        <a:bodyPr/>
        <a:lstStyle/>
        <a:p>
          <a:r>
            <a:rPr lang="en-US" dirty="0"/>
            <a:t>Poor</a:t>
          </a:r>
          <a:r>
            <a:rPr lang="en-US" baseline="0" dirty="0"/>
            <a:t> compliance </a:t>
          </a:r>
        </a:p>
        <a:p>
          <a:r>
            <a:rPr lang="en-US" baseline="0" dirty="0"/>
            <a:t>Weight gain fluctuating </a:t>
          </a:r>
          <a:endParaRPr lang="en-US" dirty="0"/>
        </a:p>
      </dgm:t>
    </dgm:pt>
    <dgm:pt modelId="{08BD84DB-5E22-E24E-8FDB-6112F5B83951}" type="parTrans" cxnId="{B1023B94-3812-C44D-B38C-33556E7CD856}">
      <dgm:prSet/>
      <dgm:spPr/>
      <dgm:t>
        <a:bodyPr/>
        <a:lstStyle/>
        <a:p>
          <a:endParaRPr lang="en-US"/>
        </a:p>
      </dgm:t>
    </dgm:pt>
    <dgm:pt modelId="{9A8FEFDD-168A-7640-B234-D82C845398F6}" type="sibTrans" cxnId="{B1023B94-3812-C44D-B38C-33556E7CD856}">
      <dgm:prSet/>
      <dgm:spPr/>
      <dgm:t>
        <a:bodyPr/>
        <a:lstStyle/>
        <a:p>
          <a:endParaRPr lang="en-US"/>
        </a:p>
      </dgm:t>
    </dgm:pt>
    <dgm:pt modelId="{1B9CCF09-15C3-AE45-95ED-49308F589F36}">
      <dgm:prSet phldrT="[Text]"/>
      <dgm:spPr/>
      <dgm:t>
        <a:bodyPr/>
        <a:lstStyle/>
        <a:p>
          <a:r>
            <a:rPr lang="en-US" dirty="0"/>
            <a:t>Hospitalization</a:t>
          </a:r>
          <a:r>
            <a:rPr lang="en-US" baseline="0" dirty="0"/>
            <a:t> q4-6 weeks </a:t>
          </a:r>
          <a:endParaRPr lang="en-US" dirty="0"/>
        </a:p>
      </dgm:t>
    </dgm:pt>
    <dgm:pt modelId="{6EB6BF40-4CAB-6C4B-A2DD-B7668D59574F}" type="parTrans" cxnId="{0F7DEC26-D133-4146-ACD1-3FCCCA1764AB}">
      <dgm:prSet/>
      <dgm:spPr/>
      <dgm:t>
        <a:bodyPr/>
        <a:lstStyle/>
        <a:p>
          <a:endParaRPr lang="en-US"/>
        </a:p>
      </dgm:t>
    </dgm:pt>
    <dgm:pt modelId="{4DB1DF83-4E8B-4443-B72C-908A860404F7}" type="sibTrans" cxnId="{0F7DEC26-D133-4146-ACD1-3FCCCA1764AB}">
      <dgm:prSet/>
      <dgm:spPr/>
      <dgm:t>
        <a:bodyPr/>
        <a:lstStyle/>
        <a:p>
          <a:pPr rtl="0"/>
          <a:endParaRPr lang="en-US"/>
        </a:p>
      </dgm:t>
    </dgm:pt>
    <dgm:pt modelId="{64CEEA3D-51FF-4B41-8E6C-40A74C03C714}" type="pres">
      <dgm:prSet presAssocID="{05B4E82E-69C7-5848-92B3-068A2EF009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0BA58A-EE9A-6144-8327-D98C8D8907DB}" type="pres">
      <dgm:prSet presAssocID="{FCC53AFD-7608-494B-96BE-907C771D8C12}" presName="root" presStyleCnt="0"/>
      <dgm:spPr/>
    </dgm:pt>
    <dgm:pt modelId="{0DBDFA4B-7546-384C-ADCE-7F6BE6EFFA67}" type="pres">
      <dgm:prSet presAssocID="{FCC53AFD-7608-494B-96BE-907C771D8C12}" presName="rootComposite" presStyleCnt="0"/>
      <dgm:spPr/>
    </dgm:pt>
    <dgm:pt modelId="{B3D33332-5FFD-6343-A5DE-F365E213A4C0}" type="pres">
      <dgm:prSet presAssocID="{FCC53AFD-7608-494B-96BE-907C771D8C12}" presName="rootText" presStyleLbl="node1" presStyleIdx="0" presStyleCnt="2"/>
      <dgm:spPr/>
    </dgm:pt>
    <dgm:pt modelId="{B5EBA6D9-F39C-664B-85D3-44B8D0208F1A}" type="pres">
      <dgm:prSet presAssocID="{FCC53AFD-7608-494B-96BE-907C771D8C12}" presName="rootConnector" presStyleLbl="node1" presStyleIdx="0" presStyleCnt="2"/>
      <dgm:spPr/>
    </dgm:pt>
    <dgm:pt modelId="{4AD1C28F-6C95-E940-95B5-5442807BA5E6}" type="pres">
      <dgm:prSet presAssocID="{FCC53AFD-7608-494B-96BE-907C771D8C12}" presName="childShape" presStyleCnt="0"/>
      <dgm:spPr/>
    </dgm:pt>
    <dgm:pt modelId="{A2547884-A855-DD44-9926-68EEF832D41D}" type="pres">
      <dgm:prSet presAssocID="{E36BF167-EF09-2049-BA12-D547E70DC461}" presName="Name13" presStyleLbl="parChTrans1D2" presStyleIdx="0" presStyleCnt="4"/>
      <dgm:spPr/>
    </dgm:pt>
    <dgm:pt modelId="{C2454D5C-8BA2-ED45-8518-0E0135D42537}" type="pres">
      <dgm:prSet presAssocID="{32719BE8-BF05-E74C-944C-F195EF990343}" presName="childText" presStyleLbl="bgAcc1" presStyleIdx="0" presStyleCnt="4">
        <dgm:presLayoutVars>
          <dgm:bulletEnabled val="1"/>
        </dgm:presLayoutVars>
      </dgm:prSet>
      <dgm:spPr/>
    </dgm:pt>
    <dgm:pt modelId="{4E645CBF-BD28-9448-9D23-1C95FE56A1BD}" type="pres">
      <dgm:prSet presAssocID="{A83AA6FE-FB71-6240-BC74-B8A07DA85AB9}" presName="Name13" presStyleLbl="parChTrans1D2" presStyleIdx="1" presStyleCnt="4"/>
      <dgm:spPr/>
    </dgm:pt>
    <dgm:pt modelId="{E2A99FB8-F85F-9A45-A8A3-83D6BF452647}" type="pres">
      <dgm:prSet presAssocID="{B1C8DB23-76BB-C448-BAC2-302FDEFAA3D8}" presName="childText" presStyleLbl="bgAcc1" presStyleIdx="1" presStyleCnt="4">
        <dgm:presLayoutVars>
          <dgm:bulletEnabled val="1"/>
        </dgm:presLayoutVars>
      </dgm:prSet>
      <dgm:spPr/>
    </dgm:pt>
    <dgm:pt modelId="{9FA63823-50D6-1F46-B687-C402FA3A8CFB}" type="pres">
      <dgm:prSet presAssocID="{5365580B-B664-9240-B405-F170CDB7070C}" presName="root" presStyleCnt="0"/>
      <dgm:spPr/>
    </dgm:pt>
    <dgm:pt modelId="{586D0013-C1CD-5A44-8492-8D04EFCEA492}" type="pres">
      <dgm:prSet presAssocID="{5365580B-B664-9240-B405-F170CDB7070C}" presName="rootComposite" presStyleCnt="0"/>
      <dgm:spPr/>
    </dgm:pt>
    <dgm:pt modelId="{6EAB79FC-E59A-6847-B148-E6F21733865F}" type="pres">
      <dgm:prSet presAssocID="{5365580B-B664-9240-B405-F170CDB7070C}" presName="rootText" presStyleLbl="node1" presStyleIdx="1" presStyleCnt="2"/>
      <dgm:spPr/>
    </dgm:pt>
    <dgm:pt modelId="{D7C0563D-DEA3-9B41-A6CD-D1A447AF97E9}" type="pres">
      <dgm:prSet presAssocID="{5365580B-B664-9240-B405-F170CDB7070C}" presName="rootConnector" presStyleLbl="node1" presStyleIdx="1" presStyleCnt="2"/>
      <dgm:spPr/>
    </dgm:pt>
    <dgm:pt modelId="{7E189451-E008-C444-8F04-B922407DF0A8}" type="pres">
      <dgm:prSet presAssocID="{5365580B-B664-9240-B405-F170CDB7070C}" presName="childShape" presStyleCnt="0"/>
      <dgm:spPr/>
    </dgm:pt>
    <dgm:pt modelId="{D07F7B00-54CE-4F45-9B6E-9CA1BB84F989}" type="pres">
      <dgm:prSet presAssocID="{08BD84DB-5E22-E24E-8FDB-6112F5B83951}" presName="Name13" presStyleLbl="parChTrans1D2" presStyleIdx="2" presStyleCnt="4"/>
      <dgm:spPr/>
    </dgm:pt>
    <dgm:pt modelId="{60EBBDFD-5E0B-4D45-ABAF-2AF0F396D44B}" type="pres">
      <dgm:prSet presAssocID="{319F5F89-8C4C-D74A-9CF1-32119BE0AB8F}" presName="childText" presStyleLbl="bgAcc1" presStyleIdx="2" presStyleCnt="4">
        <dgm:presLayoutVars>
          <dgm:bulletEnabled val="1"/>
        </dgm:presLayoutVars>
      </dgm:prSet>
      <dgm:spPr/>
    </dgm:pt>
    <dgm:pt modelId="{2D98C3E1-7477-D74A-9DB8-E8F10547EEF8}" type="pres">
      <dgm:prSet presAssocID="{6EB6BF40-4CAB-6C4B-A2DD-B7668D59574F}" presName="Name13" presStyleLbl="parChTrans1D2" presStyleIdx="3" presStyleCnt="4"/>
      <dgm:spPr/>
    </dgm:pt>
    <dgm:pt modelId="{E5FD95EE-3391-224E-9113-0C2CA4AD3818}" type="pres">
      <dgm:prSet presAssocID="{1B9CCF09-15C3-AE45-95ED-49308F589F3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7220205-2D44-6F4E-96F3-35C9AA2E4953}" type="presOf" srcId="{1B9CCF09-15C3-AE45-95ED-49308F589F36}" destId="{E5FD95EE-3391-224E-9113-0C2CA4AD3818}" srcOrd="0" destOrd="0" presId="urn:microsoft.com/office/officeart/2005/8/layout/hierarchy3"/>
    <dgm:cxn modelId="{AD5C001A-FE1D-7B4C-825E-01BDC530FABD}" type="presOf" srcId="{FCC53AFD-7608-494B-96BE-907C771D8C12}" destId="{B5EBA6D9-F39C-664B-85D3-44B8D0208F1A}" srcOrd="1" destOrd="0" presId="urn:microsoft.com/office/officeart/2005/8/layout/hierarchy3"/>
    <dgm:cxn modelId="{BBB44422-690E-284B-A401-D9072001466B}" type="presOf" srcId="{319F5F89-8C4C-D74A-9CF1-32119BE0AB8F}" destId="{60EBBDFD-5E0B-4D45-ABAF-2AF0F396D44B}" srcOrd="0" destOrd="0" presId="urn:microsoft.com/office/officeart/2005/8/layout/hierarchy3"/>
    <dgm:cxn modelId="{0F7DEC26-D133-4146-ACD1-3FCCCA1764AB}" srcId="{5365580B-B664-9240-B405-F170CDB7070C}" destId="{1B9CCF09-15C3-AE45-95ED-49308F589F36}" srcOrd="1" destOrd="0" parTransId="{6EB6BF40-4CAB-6C4B-A2DD-B7668D59574F}" sibTransId="{4DB1DF83-4E8B-4443-B72C-908A860404F7}"/>
    <dgm:cxn modelId="{E2C2C230-C4B8-B643-9500-68FF21766B08}" type="presOf" srcId="{08BD84DB-5E22-E24E-8FDB-6112F5B83951}" destId="{D07F7B00-54CE-4F45-9B6E-9CA1BB84F989}" srcOrd="0" destOrd="0" presId="urn:microsoft.com/office/officeart/2005/8/layout/hierarchy3"/>
    <dgm:cxn modelId="{DC085B3A-F6BA-6C43-AB5A-B56BB000C309}" srcId="{FCC53AFD-7608-494B-96BE-907C771D8C12}" destId="{32719BE8-BF05-E74C-944C-F195EF990343}" srcOrd="0" destOrd="0" parTransId="{E36BF167-EF09-2049-BA12-D547E70DC461}" sibTransId="{4F9EC68D-89E1-7F41-A89E-210D14FE30CD}"/>
    <dgm:cxn modelId="{4D21373C-1F83-F64E-B2AD-C2EB920CB48E}" srcId="{05B4E82E-69C7-5848-92B3-068A2EF00964}" destId="{FCC53AFD-7608-494B-96BE-907C771D8C12}" srcOrd="0" destOrd="0" parTransId="{893FC672-6D23-914C-B275-E4EDD1F7996C}" sibTransId="{D597AFC2-372D-574F-9467-94E5CA50325C}"/>
    <dgm:cxn modelId="{7BC2873C-E1FC-B94C-93B7-74E05AEEE1B7}" type="presOf" srcId="{FCC53AFD-7608-494B-96BE-907C771D8C12}" destId="{B3D33332-5FFD-6343-A5DE-F365E213A4C0}" srcOrd="0" destOrd="0" presId="urn:microsoft.com/office/officeart/2005/8/layout/hierarchy3"/>
    <dgm:cxn modelId="{52C7CE68-7785-E54E-B6B1-2105F4C3E27F}" type="presOf" srcId="{5365580B-B664-9240-B405-F170CDB7070C}" destId="{D7C0563D-DEA3-9B41-A6CD-D1A447AF97E9}" srcOrd="1" destOrd="0" presId="urn:microsoft.com/office/officeart/2005/8/layout/hierarchy3"/>
    <dgm:cxn modelId="{A4D53D4E-9D4E-E54F-AE77-6C129F546C02}" type="presOf" srcId="{6EB6BF40-4CAB-6C4B-A2DD-B7668D59574F}" destId="{2D98C3E1-7477-D74A-9DB8-E8F10547EEF8}" srcOrd="0" destOrd="0" presId="urn:microsoft.com/office/officeart/2005/8/layout/hierarchy3"/>
    <dgm:cxn modelId="{B1023B94-3812-C44D-B38C-33556E7CD856}" srcId="{5365580B-B664-9240-B405-F170CDB7070C}" destId="{319F5F89-8C4C-D74A-9CF1-32119BE0AB8F}" srcOrd="0" destOrd="0" parTransId="{08BD84DB-5E22-E24E-8FDB-6112F5B83951}" sibTransId="{9A8FEFDD-168A-7640-B234-D82C845398F6}"/>
    <dgm:cxn modelId="{B005649D-F00D-C747-A5F5-BE064FEF8219}" type="presOf" srcId="{05B4E82E-69C7-5848-92B3-068A2EF00964}" destId="{64CEEA3D-51FF-4B41-8E6C-40A74C03C714}" srcOrd="0" destOrd="0" presId="urn:microsoft.com/office/officeart/2005/8/layout/hierarchy3"/>
    <dgm:cxn modelId="{30C985A0-C005-5A4A-9560-49EC1A78B259}" type="presOf" srcId="{32719BE8-BF05-E74C-944C-F195EF990343}" destId="{C2454D5C-8BA2-ED45-8518-0E0135D42537}" srcOrd="0" destOrd="0" presId="urn:microsoft.com/office/officeart/2005/8/layout/hierarchy3"/>
    <dgm:cxn modelId="{34BA83A4-F1A0-A14C-AA37-FFD0D5D1DCCD}" type="presOf" srcId="{A83AA6FE-FB71-6240-BC74-B8A07DA85AB9}" destId="{4E645CBF-BD28-9448-9D23-1C95FE56A1BD}" srcOrd="0" destOrd="0" presId="urn:microsoft.com/office/officeart/2005/8/layout/hierarchy3"/>
    <dgm:cxn modelId="{380231AF-949F-0944-8FBF-23BF9F102B22}" srcId="{FCC53AFD-7608-494B-96BE-907C771D8C12}" destId="{B1C8DB23-76BB-C448-BAC2-302FDEFAA3D8}" srcOrd="1" destOrd="0" parTransId="{A83AA6FE-FB71-6240-BC74-B8A07DA85AB9}" sibTransId="{45BB7761-F3E6-934C-AA3F-E6D9D2FAC35E}"/>
    <dgm:cxn modelId="{75D47AC3-12E2-3A43-9043-565F16FD7244}" type="presOf" srcId="{E36BF167-EF09-2049-BA12-D547E70DC461}" destId="{A2547884-A855-DD44-9926-68EEF832D41D}" srcOrd="0" destOrd="0" presId="urn:microsoft.com/office/officeart/2005/8/layout/hierarchy3"/>
    <dgm:cxn modelId="{F50014CB-B83F-074E-B10D-0CDBA14013F3}" srcId="{05B4E82E-69C7-5848-92B3-068A2EF00964}" destId="{5365580B-B664-9240-B405-F170CDB7070C}" srcOrd="1" destOrd="0" parTransId="{E1DFC954-3E1D-0342-A237-E1F97B5A927B}" sibTransId="{B23F1688-2A6B-1847-9496-618DF8CA1F4F}"/>
    <dgm:cxn modelId="{1558D2D6-C979-7E44-BD7D-5E5A30765639}" type="presOf" srcId="{B1C8DB23-76BB-C448-BAC2-302FDEFAA3D8}" destId="{E2A99FB8-F85F-9A45-A8A3-83D6BF452647}" srcOrd="0" destOrd="0" presId="urn:microsoft.com/office/officeart/2005/8/layout/hierarchy3"/>
    <dgm:cxn modelId="{DCB9F7F8-D244-FC45-BBEA-D39C70804A4A}" type="presOf" srcId="{5365580B-B664-9240-B405-F170CDB7070C}" destId="{6EAB79FC-E59A-6847-B148-E6F21733865F}" srcOrd="0" destOrd="0" presId="urn:microsoft.com/office/officeart/2005/8/layout/hierarchy3"/>
    <dgm:cxn modelId="{6E0881D4-648D-8D49-BE14-37F393DAF4CF}" type="presParOf" srcId="{64CEEA3D-51FF-4B41-8E6C-40A74C03C714}" destId="{2F0BA58A-EE9A-6144-8327-D98C8D8907DB}" srcOrd="0" destOrd="0" presId="urn:microsoft.com/office/officeart/2005/8/layout/hierarchy3"/>
    <dgm:cxn modelId="{72A0B151-6E13-DC4B-AFFB-09402E7128B6}" type="presParOf" srcId="{2F0BA58A-EE9A-6144-8327-D98C8D8907DB}" destId="{0DBDFA4B-7546-384C-ADCE-7F6BE6EFFA67}" srcOrd="0" destOrd="0" presId="urn:microsoft.com/office/officeart/2005/8/layout/hierarchy3"/>
    <dgm:cxn modelId="{10822A5E-D7CA-6040-8DB3-C5F95390E1F5}" type="presParOf" srcId="{0DBDFA4B-7546-384C-ADCE-7F6BE6EFFA67}" destId="{B3D33332-5FFD-6343-A5DE-F365E213A4C0}" srcOrd="0" destOrd="0" presId="urn:microsoft.com/office/officeart/2005/8/layout/hierarchy3"/>
    <dgm:cxn modelId="{24C484E9-237C-CC43-8EED-0B9ABE800C91}" type="presParOf" srcId="{0DBDFA4B-7546-384C-ADCE-7F6BE6EFFA67}" destId="{B5EBA6D9-F39C-664B-85D3-44B8D0208F1A}" srcOrd="1" destOrd="0" presId="urn:microsoft.com/office/officeart/2005/8/layout/hierarchy3"/>
    <dgm:cxn modelId="{B3B750B2-77B0-214B-81E9-9507DE7227EC}" type="presParOf" srcId="{2F0BA58A-EE9A-6144-8327-D98C8D8907DB}" destId="{4AD1C28F-6C95-E940-95B5-5442807BA5E6}" srcOrd="1" destOrd="0" presId="urn:microsoft.com/office/officeart/2005/8/layout/hierarchy3"/>
    <dgm:cxn modelId="{DCBD0ACD-A64B-7F4C-A32D-F3A448047879}" type="presParOf" srcId="{4AD1C28F-6C95-E940-95B5-5442807BA5E6}" destId="{A2547884-A855-DD44-9926-68EEF832D41D}" srcOrd="0" destOrd="0" presId="urn:microsoft.com/office/officeart/2005/8/layout/hierarchy3"/>
    <dgm:cxn modelId="{B9046C1A-6E40-D240-A34A-10087F2B70A2}" type="presParOf" srcId="{4AD1C28F-6C95-E940-95B5-5442807BA5E6}" destId="{C2454D5C-8BA2-ED45-8518-0E0135D42537}" srcOrd="1" destOrd="0" presId="urn:microsoft.com/office/officeart/2005/8/layout/hierarchy3"/>
    <dgm:cxn modelId="{78C093D2-1E9E-7540-97CB-6D3ED4D532B2}" type="presParOf" srcId="{4AD1C28F-6C95-E940-95B5-5442807BA5E6}" destId="{4E645CBF-BD28-9448-9D23-1C95FE56A1BD}" srcOrd="2" destOrd="0" presId="urn:microsoft.com/office/officeart/2005/8/layout/hierarchy3"/>
    <dgm:cxn modelId="{6939B2AA-6E10-744B-8067-07A168D17D7A}" type="presParOf" srcId="{4AD1C28F-6C95-E940-95B5-5442807BA5E6}" destId="{E2A99FB8-F85F-9A45-A8A3-83D6BF452647}" srcOrd="3" destOrd="0" presId="urn:microsoft.com/office/officeart/2005/8/layout/hierarchy3"/>
    <dgm:cxn modelId="{F3C120DE-67D0-374D-8081-BC6E665858EA}" type="presParOf" srcId="{64CEEA3D-51FF-4B41-8E6C-40A74C03C714}" destId="{9FA63823-50D6-1F46-B687-C402FA3A8CFB}" srcOrd="1" destOrd="0" presId="urn:microsoft.com/office/officeart/2005/8/layout/hierarchy3"/>
    <dgm:cxn modelId="{8A2C0840-21DE-EE4C-A234-B6C40FE80C49}" type="presParOf" srcId="{9FA63823-50D6-1F46-B687-C402FA3A8CFB}" destId="{586D0013-C1CD-5A44-8492-8D04EFCEA492}" srcOrd="0" destOrd="0" presId="urn:microsoft.com/office/officeart/2005/8/layout/hierarchy3"/>
    <dgm:cxn modelId="{3D8BA0BC-5B41-EC43-A01F-48C6C02FA727}" type="presParOf" srcId="{586D0013-C1CD-5A44-8492-8D04EFCEA492}" destId="{6EAB79FC-E59A-6847-B148-E6F21733865F}" srcOrd="0" destOrd="0" presId="urn:microsoft.com/office/officeart/2005/8/layout/hierarchy3"/>
    <dgm:cxn modelId="{BD420090-D97E-0441-A794-B1F142A2ADDE}" type="presParOf" srcId="{586D0013-C1CD-5A44-8492-8D04EFCEA492}" destId="{D7C0563D-DEA3-9B41-A6CD-D1A447AF97E9}" srcOrd="1" destOrd="0" presId="urn:microsoft.com/office/officeart/2005/8/layout/hierarchy3"/>
    <dgm:cxn modelId="{50DB5C46-99D1-4F4B-A617-593C34C8A1BC}" type="presParOf" srcId="{9FA63823-50D6-1F46-B687-C402FA3A8CFB}" destId="{7E189451-E008-C444-8F04-B922407DF0A8}" srcOrd="1" destOrd="0" presId="urn:microsoft.com/office/officeart/2005/8/layout/hierarchy3"/>
    <dgm:cxn modelId="{7776072F-149F-2B42-AE75-165ECC87F320}" type="presParOf" srcId="{7E189451-E008-C444-8F04-B922407DF0A8}" destId="{D07F7B00-54CE-4F45-9B6E-9CA1BB84F989}" srcOrd="0" destOrd="0" presId="urn:microsoft.com/office/officeart/2005/8/layout/hierarchy3"/>
    <dgm:cxn modelId="{9D81EB20-4ECB-8A4E-AF91-A2D9A77DDCCA}" type="presParOf" srcId="{7E189451-E008-C444-8F04-B922407DF0A8}" destId="{60EBBDFD-5E0B-4D45-ABAF-2AF0F396D44B}" srcOrd="1" destOrd="0" presId="urn:microsoft.com/office/officeart/2005/8/layout/hierarchy3"/>
    <dgm:cxn modelId="{459243A4-B502-5B40-AF08-1A7ABFD2ABDD}" type="presParOf" srcId="{7E189451-E008-C444-8F04-B922407DF0A8}" destId="{2D98C3E1-7477-D74A-9DB8-E8F10547EEF8}" srcOrd="2" destOrd="0" presId="urn:microsoft.com/office/officeart/2005/8/layout/hierarchy3"/>
    <dgm:cxn modelId="{0091E5A3-566B-294B-AA0B-652668487974}" type="presParOf" srcId="{7E189451-E008-C444-8F04-B922407DF0A8}" destId="{E5FD95EE-3391-224E-9113-0C2CA4AD381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B4E82E-69C7-5848-92B3-068A2EF00964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53AFD-7608-494B-96BE-907C771D8C12}">
      <dgm:prSet phldrT="[Text]"/>
      <dgm:spPr/>
      <dgm:t>
        <a:bodyPr/>
        <a:lstStyle/>
        <a:p>
          <a:r>
            <a:rPr lang="en-US" dirty="0"/>
            <a:t>15 years </a:t>
          </a:r>
        </a:p>
      </dgm:t>
    </dgm:pt>
    <dgm:pt modelId="{893FC672-6D23-914C-B275-E4EDD1F7996C}" type="parTrans" cxnId="{4D21373C-1F83-F64E-B2AD-C2EB920CB48E}">
      <dgm:prSet/>
      <dgm:spPr/>
      <dgm:t>
        <a:bodyPr/>
        <a:lstStyle/>
        <a:p>
          <a:endParaRPr lang="en-US"/>
        </a:p>
      </dgm:t>
    </dgm:pt>
    <dgm:pt modelId="{D597AFC2-372D-574F-9467-94E5CA50325C}" type="sibTrans" cxnId="{4D21373C-1F83-F64E-B2AD-C2EB920CB48E}">
      <dgm:prSet/>
      <dgm:spPr/>
      <dgm:t>
        <a:bodyPr/>
        <a:lstStyle/>
        <a:p>
          <a:endParaRPr lang="en-US"/>
        </a:p>
      </dgm:t>
    </dgm:pt>
    <dgm:pt modelId="{32719BE8-BF05-E74C-944C-F195EF990343}">
      <dgm:prSet phldrT="[Text]"/>
      <dgm:spPr/>
      <dgm:t>
        <a:bodyPr/>
        <a:lstStyle/>
        <a:p>
          <a:r>
            <a:rPr lang="en-US" dirty="0" err="1"/>
            <a:t>B.Capcia</a:t>
          </a:r>
          <a:endParaRPr lang="en-US" dirty="0"/>
        </a:p>
        <a:p>
          <a:r>
            <a:rPr lang="en-US" dirty="0"/>
            <a:t>CFRDM </a:t>
          </a:r>
        </a:p>
        <a:p>
          <a:r>
            <a:rPr lang="en-US" dirty="0"/>
            <a:t>Non compliant </a:t>
          </a:r>
        </a:p>
        <a:p>
          <a:r>
            <a:rPr lang="en-US" dirty="0"/>
            <a:t>?depression </a:t>
          </a:r>
        </a:p>
        <a:p>
          <a:r>
            <a:rPr lang="en-US" dirty="0"/>
            <a:t>Lives in rural area </a:t>
          </a:r>
        </a:p>
        <a:p>
          <a:r>
            <a:rPr lang="en-US" dirty="0"/>
            <a:t>FEV1 25-29</a:t>
          </a:r>
        </a:p>
      </dgm:t>
    </dgm:pt>
    <dgm:pt modelId="{E36BF167-EF09-2049-BA12-D547E70DC461}" type="parTrans" cxnId="{DC085B3A-F6BA-6C43-AB5A-B56BB000C309}">
      <dgm:prSet/>
      <dgm:spPr/>
      <dgm:t>
        <a:bodyPr/>
        <a:lstStyle/>
        <a:p>
          <a:endParaRPr lang="en-US"/>
        </a:p>
      </dgm:t>
    </dgm:pt>
    <dgm:pt modelId="{4F9EC68D-89E1-7F41-A89E-210D14FE30CD}" type="sibTrans" cxnId="{DC085B3A-F6BA-6C43-AB5A-B56BB000C309}">
      <dgm:prSet/>
      <dgm:spPr/>
      <dgm:t>
        <a:bodyPr/>
        <a:lstStyle/>
        <a:p>
          <a:endParaRPr lang="en-US"/>
        </a:p>
      </dgm:t>
    </dgm:pt>
    <dgm:pt modelId="{B1C8DB23-76BB-C448-BAC2-302FDEFAA3D8}">
      <dgm:prSet phldrT="[Text]"/>
      <dgm:spPr/>
      <dgm:t>
        <a:bodyPr/>
        <a:lstStyle/>
        <a:p>
          <a:r>
            <a:rPr lang="en-US" dirty="0"/>
            <a:t>Used for 4 months </a:t>
          </a:r>
        </a:p>
        <a:p>
          <a:r>
            <a:rPr lang="en-US" dirty="0" err="1"/>
            <a:t>B,Cepacia</a:t>
          </a:r>
          <a:r>
            <a:rPr lang="en-US" dirty="0"/>
            <a:t> worsening lung status </a:t>
          </a:r>
        </a:p>
        <a:p>
          <a:r>
            <a:rPr lang="en-US" dirty="0"/>
            <a:t>Worsening FTT</a:t>
          </a:r>
        </a:p>
        <a:p>
          <a:r>
            <a:rPr lang="en-US" dirty="0" err="1"/>
            <a:t>Inhopsital</a:t>
          </a:r>
          <a:r>
            <a:rPr lang="en-US" dirty="0"/>
            <a:t> management </a:t>
          </a:r>
        </a:p>
        <a:p>
          <a:r>
            <a:rPr lang="en-US" dirty="0"/>
            <a:t>Death 2017 </a:t>
          </a:r>
        </a:p>
      </dgm:t>
    </dgm:pt>
    <dgm:pt modelId="{A83AA6FE-FB71-6240-BC74-B8A07DA85AB9}" type="parTrans" cxnId="{380231AF-949F-0944-8FBF-23BF9F102B22}">
      <dgm:prSet/>
      <dgm:spPr/>
      <dgm:t>
        <a:bodyPr/>
        <a:lstStyle/>
        <a:p>
          <a:endParaRPr lang="en-US"/>
        </a:p>
      </dgm:t>
    </dgm:pt>
    <dgm:pt modelId="{45BB7761-F3E6-934C-AA3F-E6D9D2FAC35E}" type="sibTrans" cxnId="{380231AF-949F-0944-8FBF-23BF9F102B22}">
      <dgm:prSet/>
      <dgm:spPr/>
      <dgm:t>
        <a:bodyPr/>
        <a:lstStyle/>
        <a:p>
          <a:endParaRPr lang="en-US"/>
        </a:p>
      </dgm:t>
    </dgm:pt>
    <dgm:pt modelId="{5365580B-B664-9240-B405-F170CDB7070C}">
      <dgm:prSet phldrT="[Text]"/>
      <dgm:spPr/>
      <dgm:t>
        <a:bodyPr/>
        <a:lstStyle/>
        <a:p>
          <a:r>
            <a:rPr lang="en-US" dirty="0"/>
            <a:t>32 years </a:t>
          </a:r>
        </a:p>
      </dgm:t>
    </dgm:pt>
    <dgm:pt modelId="{E1DFC954-3E1D-0342-A237-E1F97B5A927B}" type="parTrans" cxnId="{F50014CB-B83F-074E-B10D-0CDBA14013F3}">
      <dgm:prSet/>
      <dgm:spPr/>
      <dgm:t>
        <a:bodyPr/>
        <a:lstStyle/>
        <a:p>
          <a:endParaRPr lang="en-US"/>
        </a:p>
      </dgm:t>
    </dgm:pt>
    <dgm:pt modelId="{B23F1688-2A6B-1847-9496-618DF8CA1F4F}" type="sibTrans" cxnId="{F50014CB-B83F-074E-B10D-0CDBA14013F3}">
      <dgm:prSet/>
      <dgm:spPr/>
      <dgm:t>
        <a:bodyPr/>
        <a:lstStyle/>
        <a:p>
          <a:endParaRPr lang="en-US"/>
        </a:p>
      </dgm:t>
    </dgm:pt>
    <dgm:pt modelId="{319F5F89-8C4C-D74A-9CF1-32119BE0AB8F}">
      <dgm:prSet phldrT="[Text]"/>
      <dgm:spPr/>
      <dgm:t>
        <a:bodyPr/>
        <a:lstStyle/>
        <a:p>
          <a:r>
            <a:rPr lang="en-US" dirty="0" err="1"/>
            <a:t>B.Cepacia</a:t>
          </a:r>
          <a:endParaRPr lang="en-US" dirty="0"/>
        </a:p>
        <a:p>
          <a:r>
            <a:rPr lang="en-US" dirty="0"/>
            <a:t>CFRDM</a:t>
          </a:r>
        </a:p>
        <a:p>
          <a:r>
            <a:rPr lang="en-US" dirty="0"/>
            <a:t>Compliant  </a:t>
          </a:r>
        </a:p>
        <a:p>
          <a:r>
            <a:rPr lang="en-US" dirty="0"/>
            <a:t>Lives adjacent to CF center</a:t>
          </a:r>
        </a:p>
        <a:p>
          <a:r>
            <a:rPr lang="en-US" dirty="0"/>
            <a:t>FEV1 30-55</a:t>
          </a:r>
        </a:p>
        <a:p>
          <a:r>
            <a:rPr lang="en-US" dirty="0"/>
            <a:t>PE /hemorrhage  </a:t>
          </a:r>
        </a:p>
      </dgm:t>
    </dgm:pt>
    <dgm:pt modelId="{08BD84DB-5E22-E24E-8FDB-6112F5B83951}" type="parTrans" cxnId="{B1023B94-3812-C44D-B38C-33556E7CD856}">
      <dgm:prSet/>
      <dgm:spPr/>
      <dgm:t>
        <a:bodyPr/>
        <a:lstStyle/>
        <a:p>
          <a:endParaRPr lang="en-US"/>
        </a:p>
      </dgm:t>
    </dgm:pt>
    <dgm:pt modelId="{9A8FEFDD-168A-7640-B234-D82C845398F6}" type="sibTrans" cxnId="{B1023B94-3812-C44D-B38C-33556E7CD856}">
      <dgm:prSet/>
      <dgm:spPr/>
      <dgm:t>
        <a:bodyPr/>
        <a:lstStyle/>
        <a:p>
          <a:endParaRPr lang="en-US"/>
        </a:p>
      </dgm:t>
    </dgm:pt>
    <dgm:pt modelId="{1B9CCF09-15C3-AE45-95ED-49308F589F36}">
      <dgm:prSet phldrT="[Text]"/>
      <dgm:spPr/>
      <dgm:t>
        <a:bodyPr/>
        <a:lstStyle/>
        <a:p>
          <a:r>
            <a:rPr lang="en-US" dirty="0"/>
            <a:t>Pregnancy </a:t>
          </a:r>
        </a:p>
        <a:p>
          <a:r>
            <a:rPr lang="en-US" dirty="0"/>
            <a:t>Conceived naturally </a:t>
          </a:r>
        </a:p>
        <a:p>
          <a:r>
            <a:rPr lang="en-US" dirty="0"/>
            <a:t>Tried it for 3 months , dyspnea associated with it so stopped it </a:t>
          </a:r>
        </a:p>
      </dgm:t>
    </dgm:pt>
    <dgm:pt modelId="{6EB6BF40-4CAB-6C4B-A2DD-B7668D59574F}" type="parTrans" cxnId="{0F7DEC26-D133-4146-ACD1-3FCCCA1764AB}">
      <dgm:prSet/>
      <dgm:spPr/>
      <dgm:t>
        <a:bodyPr/>
        <a:lstStyle/>
        <a:p>
          <a:endParaRPr lang="en-US"/>
        </a:p>
      </dgm:t>
    </dgm:pt>
    <dgm:pt modelId="{4DB1DF83-4E8B-4443-B72C-908A860404F7}" type="sibTrans" cxnId="{0F7DEC26-D133-4146-ACD1-3FCCCA1764AB}">
      <dgm:prSet/>
      <dgm:spPr/>
      <dgm:t>
        <a:bodyPr/>
        <a:lstStyle/>
        <a:p>
          <a:pPr rtl="0"/>
          <a:endParaRPr lang="en-US"/>
        </a:p>
      </dgm:t>
    </dgm:pt>
    <dgm:pt modelId="{64CEEA3D-51FF-4B41-8E6C-40A74C03C714}" type="pres">
      <dgm:prSet presAssocID="{05B4E82E-69C7-5848-92B3-068A2EF009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0BA58A-EE9A-6144-8327-D98C8D8907DB}" type="pres">
      <dgm:prSet presAssocID="{FCC53AFD-7608-494B-96BE-907C771D8C12}" presName="root" presStyleCnt="0"/>
      <dgm:spPr/>
    </dgm:pt>
    <dgm:pt modelId="{0DBDFA4B-7546-384C-ADCE-7F6BE6EFFA67}" type="pres">
      <dgm:prSet presAssocID="{FCC53AFD-7608-494B-96BE-907C771D8C12}" presName="rootComposite" presStyleCnt="0"/>
      <dgm:spPr/>
    </dgm:pt>
    <dgm:pt modelId="{B3D33332-5FFD-6343-A5DE-F365E213A4C0}" type="pres">
      <dgm:prSet presAssocID="{FCC53AFD-7608-494B-96BE-907C771D8C12}" presName="rootText" presStyleLbl="node1" presStyleIdx="0" presStyleCnt="2"/>
      <dgm:spPr/>
    </dgm:pt>
    <dgm:pt modelId="{B5EBA6D9-F39C-664B-85D3-44B8D0208F1A}" type="pres">
      <dgm:prSet presAssocID="{FCC53AFD-7608-494B-96BE-907C771D8C12}" presName="rootConnector" presStyleLbl="node1" presStyleIdx="0" presStyleCnt="2"/>
      <dgm:spPr/>
    </dgm:pt>
    <dgm:pt modelId="{4AD1C28F-6C95-E940-95B5-5442807BA5E6}" type="pres">
      <dgm:prSet presAssocID="{FCC53AFD-7608-494B-96BE-907C771D8C12}" presName="childShape" presStyleCnt="0"/>
      <dgm:spPr/>
    </dgm:pt>
    <dgm:pt modelId="{A2547884-A855-DD44-9926-68EEF832D41D}" type="pres">
      <dgm:prSet presAssocID="{E36BF167-EF09-2049-BA12-D547E70DC461}" presName="Name13" presStyleLbl="parChTrans1D2" presStyleIdx="0" presStyleCnt="4"/>
      <dgm:spPr/>
    </dgm:pt>
    <dgm:pt modelId="{C2454D5C-8BA2-ED45-8518-0E0135D42537}" type="pres">
      <dgm:prSet presAssocID="{32719BE8-BF05-E74C-944C-F195EF990343}" presName="childText" presStyleLbl="bgAcc1" presStyleIdx="0" presStyleCnt="4">
        <dgm:presLayoutVars>
          <dgm:bulletEnabled val="1"/>
        </dgm:presLayoutVars>
      </dgm:prSet>
      <dgm:spPr/>
    </dgm:pt>
    <dgm:pt modelId="{4E645CBF-BD28-9448-9D23-1C95FE56A1BD}" type="pres">
      <dgm:prSet presAssocID="{A83AA6FE-FB71-6240-BC74-B8A07DA85AB9}" presName="Name13" presStyleLbl="parChTrans1D2" presStyleIdx="1" presStyleCnt="4"/>
      <dgm:spPr/>
    </dgm:pt>
    <dgm:pt modelId="{E2A99FB8-F85F-9A45-A8A3-83D6BF452647}" type="pres">
      <dgm:prSet presAssocID="{B1C8DB23-76BB-C448-BAC2-302FDEFAA3D8}" presName="childText" presStyleLbl="bgAcc1" presStyleIdx="1" presStyleCnt="4">
        <dgm:presLayoutVars>
          <dgm:bulletEnabled val="1"/>
        </dgm:presLayoutVars>
      </dgm:prSet>
      <dgm:spPr/>
    </dgm:pt>
    <dgm:pt modelId="{9FA63823-50D6-1F46-B687-C402FA3A8CFB}" type="pres">
      <dgm:prSet presAssocID="{5365580B-B664-9240-B405-F170CDB7070C}" presName="root" presStyleCnt="0"/>
      <dgm:spPr/>
    </dgm:pt>
    <dgm:pt modelId="{586D0013-C1CD-5A44-8492-8D04EFCEA492}" type="pres">
      <dgm:prSet presAssocID="{5365580B-B664-9240-B405-F170CDB7070C}" presName="rootComposite" presStyleCnt="0"/>
      <dgm:spPr/>
    </dgm:pt>
    <dgm:pt modelId="{6EAB79FC-E59A-6847-B148-E6F21733865F}" type="pres">
      <dgm:prSet presAssocID="{5365580B-B664-9240-B405-F170CDB7070C}" presName="rootText" presStyleLbl="node1" presStyleIdx="1" presStyleCnt="2"/>
      <dgm:spPr/>
    </dgm:pt>
    <dgm:pt modelId="{D7C0563D-DEA3-9B41-A6CD-D1A447AF97E9}" type="pres">
      <dgm:prSet presAssocID="{5365580B-B664-9240-B405-F170CDB7070C}" presName="rootConnector" presStyleLbl="node1" presStyleIdx="1" presStyleCnt="2"/>
      <dgm:spPr/>
    </dgm:pt>
    <dgm:pt modelId="{7E189451-E008-C444-8F04-B922407DF0A8}" type="pres">
      <dgm:prSet presAssocID="{5365580B-B664-9240-B405-F170CDB7070C}" presName="childShape" presStyleCnt="0"/>
      <dgm:spPr/>
    </dgm:pt>
    <dgm:pt modelId="{D07F7B00-54CE-4F45-9B6E-9CA1BB84F989}" type="pres">
      <dgm:prSet presAssocID="{08BD84DB-5E22-E24E-8FDB-6112F5B83951}" presName="Name13" presStyleLbl="parChTrans1D2" presStyleIdx="2" presStyleCnt="4"/>
      <dgm:spPr/>
    </dgm:pt>
    <dgm:pt modelId="{60EBBDFD-5E0B-4D45-ABAF-2AF0F396D44B}" type="pres">
      <dgm:prSet presAssocID="{319F5F89-8C4C-D74A-9CF1-32119BE0AB8F}" presName="childText" presStyleLbl="bgAcc1" presStyleIdx="2" presStyleCnt="4">
        <dgm:presLayoutVars>
          <dgm:bulletEnabled val="1"/>
        </dgm:presLayoutVars>
      </dgm:prSet>
      <dgm:spPr/>
    </dgm:pt>
    <dgm:pt modelId="{2D98C3E1-7477-D74A-9DB8-E8F10547EEF8}" type="pres">
      <dgm:prSet presAssocID="{6EB6BF40-4CAB-6C4B-A2DD-B7668D59574F}" presName="Name13" presStyleLbl="parChTrans1D2" presStyleIdx="3" presStyleCnt="4"/>
      <dgm:spPr/>
    </dgm:pt>
    <dgm:pt modelId="{E5FD95EE-3391-224E-9113-0C2CA4AD3818}" type="pres">
      <dgm:prSet presAssocID="{1B9CCF09-15C3-AE45-95ED-49308F589F3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3F4BF01-050D-A640-8F60-FC1554CA6B05}" type="presOf" srcId="{05B4E82E-69C7-5848-92B3-068A2EF00964}" destId="{64CEEA3D-51FF-4B41-8E6C-40A74C03C714}" srcOrd="0" destOrd="0" presId="urn:microsoft.com/office/officeart/2005/8/layout/hierarchy3"/>
    <dgm:cxn modelId="{C681DB07-4B64-5D45-80BF-8BA3417DEC2C}" type="presOf" srcId="{5365580B-B664-9240-B405-F170CDB7070C}" destId="{6EAB79FC-E59A-6847-B148-E6F21733865F}" srcOrd="0" destOrd="0" presId="urn:microsoft.com/office/officeart/2005/8/layout/hierarchy3"/>
    <dgm:cxn modelId="{D4462411-2842-924E-90D0-C123D36F6B68}" type="presOf" srcId="{5365580B-B664-9240-B405-F170CDB7070C}" destId="{D7C0563D-DEA3-9B41-A6CD-D1A447AF97E9}" srcOrd="1" destOrd="0" presId="urn:microsoft.com/office/officeart/2005/8/layout/hierarchy3"/>
    <dgm:cxn modelId="{B1312D1A-8FE0-BC40-A7CF-D6C8DD07526E}" type="presOf" srcId="{A83AA6FE-FB71-6240-BC74-B8A07DA85AB9}" destId="{4E645CBF-BD28-9448-9D23-1C95FE56A1BD}" srcOrd="0" destOrd="0" presId="urn:microsoft.com/office/officeart/2005/8/layout/hierarchy3"/>
    <dgm:cxn modelId="{CBEBD423-A88E-EB41-90DE-DDA79B646531}" type="presOf" srcId="{319F5F89-8C4C-D74A-9CF1-32119BE0AB8F}" destId="{60EBBDFD-5E0B-4D45-ABAF-2AF0F396D44B}" srcOrd="0" destOrd="0" presId="urn:microsoft.com/office/officeart/2005/8/layout/hierarchy3"/>
    <dgm:cxn modelId="{0F7DEC26-D133-4146-ACD1-3FCCCA1764AB}" srcId="{5365580B-B664-9240-B405-F170CDB7070C}" destId="{1B9CCF09-15C3-AE45-95ED-49308F589F36}" srcOrd="1" destOrd="0" parTransId="{6EB6BF40-4CAB-6C4B-A2DD-B7668D59574F}" sibTransId="{4DB1DF83-4E8B-4443-B72C-908A860404F7}"/>
    <dgm:cxn modelId="{BCEA4A2C-238E-AE48-8A6D-4927156E276E}" type="presOf" srcId="{08BD84DB-5E22-E24E-8FDB-6112F5B83951}" destId="{D07F7B00-54CE-4F45-9B6E-9CA1BB84F989}" srcOrd="0" destOrd="0" presId="urn:microsoft.com/office/officeart/2005/8/layout/hierarchy3"/>
    <dgm:cxn modelId="{DC085B3A-F6BA-6C43-AB5A-B56BB000C309}" srcId="{FCC53AFD-7608-494B-96BE-907C771D8C12}" destId="{32719BE8-BF05-E74C-944C-F195EF990343}" srcOrd="0" destOrd="0" parTransId="{E36BF167-EF09-2049-BA12-D547E70DC461}" sibTransId="{4F9EC68D-89E1-7F41-A89E-210D14FE30CD}"/>
    <dgm:cxn modelId="{4D21373C-1F83-F64E-B2AD-C2EB920CB48E}" srcId="{05B4E82E-69C7-5848-92B3-068A2EF00964}" destId="{FCC53AFD-7608-494B-96BE-907C771D8C12}" srcOrd="0" destOrd="0" parTransId="{893FC672-6D23-914C-B275-E4EDD1F7996C}" sibTransId="{D597AFC2-372D-574F-9467-94E5CA50325C}"/>
    <dgm:cxn modelId="{6CE80267-7971-F844-8428-9D061411AC01}" type="presOf" srcId="{6EB6BF40-4CAB-6C4B-A2DD-B7668D59574F}" destId="{2D98C3E1-7477-D74A-9DB8-E8F10547EEF8}" srcOrd="0" destOrd="0" presId="urn:microsoft.com/office/officeart/2005/8/layout/hierarchy3"/>
    <dgm:cxn modelId="{361ED769-71AE-4E4E-8D09-2324D3235FD2}" type="presOf" srcId="{E36BF167-EF09-2049-BA12-D547E70DC461}" destId="{A2547884-A855-DD44-9926-68EEF832D41D}" srcOrd="0" destOrd="0" presId="urn:microsoft.com/office/officeart/2005/8/layout/hierarchy3"/>
    <dgm:cxn modelId="{13C5DE69-41EE-194E-ACA2-9240B12E0FD2}" type="presOf" srcId="{B1C8DB23-76BB-C448-BAC2-302FDEFAA3D8}" destId="{E2A99FB8-F85F-9A45-A8A3-83D6BF452647}" srcOrd="0" destOrd="0" presId="urn:microsoft.com/office/officeart/2005/8/layout/hierarchy3"/>
    <dgm:cxn modelId="{33A22952-2636-0742-B364-175D3C3B7EDF}" type="presOf" srcId="{FCC53AFD-7608-494B-96BE-907C771D8C12}" destId="{B3D33332-5FFD-6343-A5DE-F365E213A4C0}" srcOrd="0" destOrd="0" presId="urn:microsoft.com/office/officeart/2005/8/layout/hierarchy3"/>
    <dgm:cxn modelId="{B1023B94-3812-C44D-B38C-33556E7CD856}" srcId="{5365580B-B664-9240-B405-F170CDB7070C}" destId="{319F5F89-8C4C-D74A-9CF1-32119BE0AB8F}" srcOrd="0" destOrd="0" parTransId="{08BD84DB-5E22-E24E-8FDB-6112F5B83951}" sibTransId="{9A8FEFDD-168A-7640-B234-D82C845398F6}"/>
    <dgm:cxn modelId="{F4C99B99-1642-564B-BC07-87F56E2BB621}" type="presOf" srcId="{1B9CCF09-15C3-AE45-95ED-49308F589F36}" destId="{E5FD95EE-3391-224E-9113-0C2CA4AD3818}" srcOrd="0" destOrd="0" presId="urn:microsoft.com/office/officeart/2005/8/layout/hierarchy3"/>
    <dgm:cxn modelId="{7F0E79A4-43F1-B14E-B9A3-C8F1EFC0E036}" type="presOf" srcId="{FCC53AFD-7608-494B-96BE-907C771D8C12}" destId="{B5EBA6D9-F39C-664B-85D3-44B8D0208F1A}" srcOrd="1" destOrd="0" presId="urn:microsoft.com/office/officeart/2005/8/layout/hierarchy3"/>
    <dgm:cxn modelId="{380231AF-949F-0944-8FBF-23BF9F102B22}" srcId="{FCC53AFD-7608-494B-96BE-907C771D8C12}" destId="{B1C8DB23-76BB-C448-BAC2-302FDEFAA3D8}" srcOrd="1" destOrd="0" parTransId="{A83AA6FE-FB71-6240-BC74-B8A07DA85AB9}" sibTransId="{45BB7761-F3E6-934C-AA3F-E6D9D2FAC35E}"/>
    <dgm:cxn modelId="{F50014CB-B83F-074E-B10D-0CDBA14013F3}" srcId="{05B4E82E-69C7-5848-92B3-068A2EF00964}" destId="{5365580B-B664-9240-B405-F170CDB7070C}" srcOrd="1" destOrd="0" parTransId="{E1DFC954-3E1D-0342-A237-E1F97B5A927B}" sibTransId="{B23F1688-2A6B-1847-9496-618DF8CA1F4F}"/>
    <dgm:cxn modelId="{7E8B4EDC-5E11-304E-AEC9-7EDF32A15400}" type="presOf" srcId="{32719BE8-BF05-E74C-944C-F195EF990343}" destId="{C2454D5C-8BA2-ED45-8518-0E0135D42537}" srcOrd="0" destOrd="0" presId="urn:microsoft.com/office/officeart/2005/8/layout/hierarchy3"/>
    <dgm:cxn modelId="{D6CA3A0A-98DA-B247-A0D1-DA3FB7F5E704}" type="presParOf" srcId="{64CEEA3D-51FF-4B41-8E6C-40A74C03C714}" destId="{2F0BA58A-EE9A-6144-8327-D98C8D8907DB}" srcOrd="0" destOrd="0" presId="urn:microsoft.com/office/officeart/2005/8/layout/hierarchy3"/>
    <dgm:cxn modelId="{D169D5D6-0DD0-8147-A02C-D6664400CB9C}" type="presParOf" srcId="{2F0BA58A-EE9A-6144-8327-D98C8D8907DB}" destId="{0DBDFA4B-7546-384C-ADCE-7F6BE6EFFA67}" srcOrd="0" destOrd="0" presId="urn:microsoft.com/office/officeart/2005/8/layout/hierarchy3"/>
    <dgm:cxn modelId="{ECD47877-ABBF-1144-AA5B-9C03CA682973}" type="presParOf" srcId="{0DBDFA4B-7546-384C-ADCE-7F6BE6EFFA67}" destId="{B3D33332-5FFD-6343-A5DE-F365E213A4C0}" srcOrd="0" destOrd="0" presId="urn:microsoft.com/office/officeart/2005/8/layout/hierarchy3"/>
    <dgm:cxn modelId="{7DA10740-86EC-1C44-A86E-77A1724C6E15}" type="presParOf" srcId="{0DBDFA4B-7546-384C-ADCE-7F6BE6EFFA67}" destId="{B5EBA6D9-F39C-664B-85D3-44B8D0208F1A}" srcOrd="1" destOrd="0" presId="urn:microsoft.com/office/officeart/2005/8/layout/hierarchy3"/>
    <dgm:cxn modelId="{76E3A5F7-5305-FD4D-937C-A581A95C16F8}" type="presParOf" srcId="{2F0BA58A-EE9A-6144-8327-D98C8D8907DB}" destId="{4AD1C28F-6C95-E940-95B5-5442807BA5E6}" srcOrd="1" destOrd="0" presId="urn:microsoft.com/office/officeart/2005/8/layout/hierarchy3"/>
    <dgm:cxn modelId="{AF826AC0-49A5-C046-A40B-3F91F2330F02}" type="presParOf" srcId="{4AD1C28F-6C95-E940-95B5-5442807BA5E6}" destId="{A2547884-A855-DD44-9926-68EEF832D41D}" srcOrd="0" destOrd="0" presId="urn:microsoft.com/office/officeart/2005/8/layout/hierarchy3"/>
    <dgm:cxn modelId="{3201EA74-2122-A749-B38A-FEFF87067F75}" type="presParOf" srcId="{4AD1C28F-6C95-E940-95B5-5442807BA5E6}" destId="{C2454D5C-8BA2-ED45-8518-0E0135D42537}" srcOrd="1" destOrd="0" presId="urn:microsoft.com/office/officeart/2005/8/layout/hierarchy3"/>
    <dgm:cxn modelId="{373A9AEE-70F5-8B42-9A97-C5E8EEDBC01D}" type="presParOf" srcId="{4AD1C28F-6C95-E940-95B5-5442807BA5E6}" destId="{4E645CBF-BD28-9448-9D23-1C95FE56A1BD}" srcOrd="2" destOrd="0" presId="urn:microsoft.com/office/officeart/2005/8/layout/hierarchy3"/>
    <dgm:cxn modelId="{2F359DDF-29BB-E74B-BF2A-85BD5E21141D}" type="presParOf" srcId="{4AD1C28F-6C95-E940-95B5-5442807BA5E6}" destId="{E2A99FB8-F85F-9A45-A8A3-83D6BF452647}" srcOrd="3" destOrd="0" presId="urn:microsoft.com/office/officeart/2005/8/layout/hierarchy3"/>
    <dgm:cxn modelId="{5AA90D02-EB9A-4143-A7C7-2A6B99DBEB14}" type="presParOf" srcId="{64CEEA3D-51FF-4B41-8E6C-40A74C03C714}" destId="{9FA63823-50D6-1F46-B687-C402FA3A8CFB}" srcOrd="1" destOrd="0" presId="urn:microsoft.com/office/officeart/2005/8/layout/hierarchy3"/>
    <dgm:cxn modelId="{37CA6895-A88D-F04E-A512-4C0FA7628AFB}" type="presParOf" srcId="{9FA63823-50D6-1F46-B687-C402FA3A8CFB}" destId="{586D0013-C1CD-5A44-8492-8D04EFCEA492}" srcOrd="0" destOrd="0" presId="urn:microsoft.com/office/officeart/2005/8/layout/hierarchy3"/>
    <dgm:cxn modelId="{740679E0-6A1E-1449-875B-7D37B6A8EA89}" type="presParOf" srcId="{586D0013-C1CD-5A44-8492-8D04EFCEA492}" destId="{6EAB79FC-E59A-6847-B148-E6F21733865F}" srcOrd="0" destOrd="0" presId="urn:microsoft.com/office/officeart/2005/8/layout/hierarchy3"/>
    <dgm:cxn modelId="{C7738A7D-68AC-4946-B114-EDBF71DDB582}" type="presParOf" srcId="{586D0013-C1CD-5A44-8492-8D04EFCEA492}" destId="{D7C0563D-DEA3-9B41-A6CD-D1A447AF97E9}" srcOrd="1" destOrd="0" presId="urn:microsoft.com/office/officeart/2005/8/layout/hierarchy3"/>
    <dgm:cxn modelId="{5DFA6D33-EF1D-AD49-A32F-6587AB9325CE}" type="presParOf" srcId="{9FA63823-50D6-1F46-B687-C402FA3A8CFB}" destId="{7E189451-E008-C444-8F04-B922407DF0A8}" srcOrd="1" destOrd="0" presId="urn:microsoft.com/office/officeart/2005/8/layout/hierarchy3"/>
    <dgm:cxn modelId="{B5FA08CD-A01C-8149-9DBD-A4EC59BB40C1}" type="presParOf" srcId="{7E189451-E008-C444-8F04-B922407DF0A8}" destId="{D07F7B00-54CE-4F45-9B6E-9CA1BB84F989}" srcOrd="0" destOrd="0" presId="urn:microsoft.com/office/officeart/2005/8/layout/hierarchy3"/>
    <dgm:cxn modelId="{7E14BA9C-21F8-D44E-9282-2BF1F38E078E}" type="presParOf" srcId="{7E189451-E008-C444-8F04-B922407DF0A8}" destId="{60EBBDFD-5E0B-4D45-ABAF-2AF0F396D44B}" srcOrd="1" destOrd="0" presId="urn:microsoft.com/office/officeart/2005/8/layout/hierarchy3"/>
    <dgm:cxn modelId="{7EAA333A-DCFC-E248-A807-DD1D3BCCE1E5}" type="presParOf" srcId="{7E189451-E008-C444-8F04-B922407DF0A8}" destId="{2D98C3E1-7477-D74A-9DB8-E8F10547EEF8}" srcOrd="2" destOrd="0" presId="urn:microsoft.com/office/officeart/2005/8/layout/hierarchy3"/>
    <dgm:cxn modelId="{9739A716-8C0F-0F41-AC06-16A54D2ED0E6}" type="presParOf" srcId="{7E189451-E008-C444-8F04-B922407DF0A8}" destId="{E5FD95EE-3391-224E-9113-0C2CA4AD381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02980D-4A89-EC42-B6CB-7F3F635E722B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919C8-47E4-D444-AF0F-441372416DCF}">
      <dgm:prSet phldrT="[Text]"/>
      <dgm:spPr/>
      <dgm:t>
        <a:bodyPr/>
        <a:lstStyle/>
        <a:p>
          <a:r>
            <a:rPr lang="en-US" dirty="0" err="1"/>
            <a:t>Ivacaftor</a:t>
          </a:r>
          <a:r>
            <a:rPr lang="en-US" dirty="0"/>
            <a:t> </a:t>
          </a:r>
        </a:p>
      </dgm:t>
    </dgm:pt>
    <dgm:pt modelId="{3A8D654C-9308-6F4C-8C0C-44C1D9BDAE97}" type="parTrans" cxnId="{80C34504-7FDF-3B4F-970D-449ABB9FD32F}">
      <dgm:prSet/>
      <dgm:spPr/>
      <dgm:t>
        <a:bodyPr/>
        <a:lstStyle/>
        <a:p>
          <a:endParaRPr lang="en-US"/>
        </a:p>
      </dgm:t>
    </dgm:pt>
    <dgm:pt modelId="{383360F6-A197-E74A-9981-FB64EA25558F}" type="sibTrans" cxnId="{80C34504-7FDF-3B4F-970D-449ABB9FD32F}">
      <dgm:prSet/>
      <dgm:spPr/>
      <dgm:t>
        <a:bodyPr/>
        <a:lstStyle/>
        <a:p>
          <a:endParaRPr lang="en-US"/>
        </a:p>
      </dgm:t>
    </dgm:pt>
    <dgm:pt modelId="{94CEA1B1-73C5-7549-9B2C-8A5FBDC4BB9A}">
      <dgm:prSet phldrT="[Text]"/>
      <dgm:spPr/>
      <dgm:t>
        <a:bodyPr/>
        <a:lstStyle/>
        <a:p>
          <a:r>
            <a:rPr lang="en-US" dirty="0"/>
            <a:t>Feels good</a:t>
          </a:r>
        </a:p>
        <a:p>
          <a:r>
            <a:rPr lang="en-US" dirty="0"/>
            <a:t>Wellbeing </a:t>
          </a:r>
        </a:p>
      </dgm:t>
    </dgm:pt>
    <dgm:pt modelId="{4005B960-EFF7-5540-BAB8-695D05A33E71}" type="parTrans" cxnId="{9DEA6694-628D-C947-BD36-88834CBE19F2}">
      <dgm:prSet/>
      <dgm:spPr/>
      <dgm:t>
        <a:bodyPr/>
        <a:lstStyle/>
        <a:p>
          <a:endParaRPr lang="en-US"/>
        </a:p>
      </dgm:t>
    </dgm:pt>
    <dgm:pt modelId="{862B3C9F-1EFF-EF44-843C-056E35BB4290}" type="sibTrans" cxnId="{9DEA6694-628D-C947-BD36-88834CBE19F2}">
      <dgm:prSet/>
      <dgm:spPr/>
      <dgm:t>
        <a:bodyPr/>
        <a:lstStyle/>
        <a:p>
          <a:endParaRPr lang="en-US"/>
        </a:p>
      </dgm:t>
    </dgm:pt>
    <dgm:pt modelId="{990F9955-B6A9-7D4F-93D4-9544951B0B72}">
      <dgm:prSet phldrT="[Text]"/>
      <dgm:spPr/>
      <dgm:t>
        <a:bodyPr/>
        <a:lstStyle/>
        <a:p>
          <a:r>
            <a:rPr lang="en-US" dirty="0"/>
            <a:t>Weight gain </a:t>
          </a:r>
        </a:p>
        <a:p>
          <a:r>
            <a:rPr lang="en-US" dirty="0"/>
            <a:t>No change in FEV1( 50-60 )</a:t>
          </a:r>
        </a:p>
        <a:p>
          <a:r>
            <a:rPr lang="en-US" dirty="0"/>
            <a:t>ABPA</a:t>
          </a:r>
        </a:p>
        <a:p>
          <a:r>
            <a:rPr lang="en-US" dirty="0"/>
            <a:t>No change in sweat chloride </a:t>
          </a:r>
        </a:p>
      </dgm:t>
    </dgm:pt>
    <dgm:pt modelId="{F7E2B844-F8DF-6548-B6BE-EF25A92DE354}" type="parTrans" cxnId="{E6CEEBE5-C7C3-614A-9F4D-BD592904A4A6}">
      <dgm:prSet/>
      <dgm:spPr/>
      <dgm:t>
        <a:bodyPr/>
        <a:lstStyle/>
        <a:p>
          <a:endParaRPr lang="en-US"/>
        </a:p>
      </dgm:t>
    </dgm:pt>
    <dgm:pt modelId="{706C279C-0E18-874C-9432-F4FE627BEEDF}" type="sibTrans" cxnId="{E6CEEBE5-C7C3-614A-9F4D-BD592904A4A6}">
      <dgm:prSet/>
      <dgm:spPr/>
      <dgm:t>
        <a:bodyPr/>
        <a:lstStyle/>
        <a:p>
          <a:endParaRPr lang="en-US"/>
        </a:p>
      </dgm:t>
    </dgm:pt>
    <dgm:pt modelId="{2079A689-9079-C546-BA2F-773CD000DF17}">
      <dgm:prSet phldrT="[Text]"/>
      <dgm:spPr/>
      <dgm:t>
        <a:bodyPr/>
        <a:lstStyle/>
        <a:p>
          <a:r>
            <a:rPr lang="en-US" dirty="0" err="1"/>
            <a:t>Ivacaftor</a:t>
          </a:r>
          <a:r>
            <a:rPr lang="en-US" dirty="0"/>
            <a:t> /</a:t>
          </a:r>
          <a:r>
            <a:rPr lang="en-US" dirty="0" err="1"/>
            <a:t>lumucaftor</a:t>
          </a:r>
          <a:endParaRPr lang="en-US" dirty="0"/>
        </a:p>
      </dgm:t>
    </dgm:pt>
    <dgm:pt modelId="{DEC7883B-420E-7148-B192-BC8792E7817A}" type="parTrans" cxnId="{5DAE85E4-FE14-874B-999F-A67824A23CB4}">
      <dgm:prSet/>
      <dgm:spPr/>
      <dgm:t>
        <a:bodyPr/>
        <a:lstStyle/>
        <a:p>
          <a:endParaRPr lang="en-US"/>
        </a:p>
      </dgm:t>
    </dgm:pt>
    <dgm:pt modelId="{CB669D3E-D73B-3248-A592-98B8A09E2E65}" type="sibTrans" cxnId="{5DAE85E4-FE14-874B-999F-A67824A23CB4}">
      <dgm:prSet/>
      <dgm:spPr/>
      <dgm:t>
        <a:bodyPr/>
        <a:lstStyle/>
        <a:p>
          <a:endParaRPr lang="en-US"/>
        </a:p>
      </dgm:t>
    </dgm:pt>
    <dgm:pt modelId="{499ABB1A-6893-684B-957B-96A5E716FDF4}">
      <dgm:prSet phldrT="[Text]"/>
      <dgm:spPr/>
      <dgm:t>
        <a:bodyPr/>
        <a:lstStyle/>
        <a:p>
          <a:r>
            <a:rPr lang="en-US" dirty="0"/>
            <a:t>Feels good </a:t>
          </a:r>
        </a:p>
        <a:p>
          <a:r>
            <a:rPr lang="en-US" dirty="0"/>
            <a:t>Wellbeing </a:t>
          </a:r>
        </a:p>
      </dgm:t>
    </dgm:pt>
    <dgm:pt modelId="{FD122A0E-C169-5648-BB80-7F1DE32CA051}" type="parTrans" cxnId="{0BD710D7-FAF5-B040-9D56-4558DF999B1B}">
      <dgm:prSet/>
      <dgm:spPr/>
      <dgm:t>
        <a:bodyPr/>
        <a:lstStyle/>
        <a:p>
          <a:endParaRPr lang="en-US"/>
        </a:p>
      </dgm:t>
    </dgm:pt>
    <dgm:pt modelId="{3619B8FA-541B-064E-A21E-15ED78C315DD}" type="sibTrans" cxnId="{0BD710D7-FAF5-B040-9D56-4558DF999B1B}">
      <dgm:prSet/>
      <dgm:spPr/>
      <dgm:t>
        <a:bodyPr/>
        <a:lstStyle/>
        <a:p>
          <a:endParaRPr lang="en-US"/>
        </a:p>
      </dgm:t>
    </dgm:pt>
    <dgm:pt modelId="{FD0C26CA-0160-4843-8F46-C22795779D98}">
      <dgm:prSet phldrT="[Text]"/>
      <dgm:spPr/>
      <dgm:t>
        <a:bodyPr/>
        <a:lstStyle/>
        <a:p>
          <a:r>
            <a:rPr lang="en-US" dirty="0"/>
            <a:t>No change in FEV1 (75-78 )</a:t>
          </a:r>
        </a:p>
        <a:p>
          <a:r>
            <a:rPr lang="en-US" dirty="0"/>
            <a:t>ABPA</a:t>
          </a:r>
        </a:p>
        <a:p>
          <a:r>
            <a:rPr lang="en-US" dirty="0"/>
            <a:t> sweat chloride </a:t>
          </a:r>
        </a:p>
        <a:p>
          <a:r>
            <a:rPr lang="en-US" dirty="0"/>
            <a:t>117 -87-74</a:t>
          </a:r>
        </a:p>
        <a:p>
          <a:r>
            <a:rPr lang="en-US" dirty="0"/>
            <a:t>Tested +organoids</a:t>
          </a:r>
        </a:p>
        <a:p>
          <a:r>
            <a:rPr lang="en-US" dirty="0" err="1"/>
            <a:t>promissing</a:t>
          </a:r>
          <a:r>
            <a:rPr lang="en-US" dirty="0"/>
            <a:t> </a:t>
          </a:r>
        </a:p>
      </dgm:t>
    </dgm:pt>
    <dgm:pt modelId="{DF573C7B-AFA6-244D-B42D-7E94452A5152}" type="parTrans" cxnId="{679A14D4-2AE9-7C40-8F4D-25F35840F4F7}">
      <dgm:prSet/>
      <dgm:spPr/>
      <dgm:t>
        <a:bodyPr/>
        <a:lstStyle/>
        <a:p>
          <a:endParaRPr lang="en-US"/>
        </a:p>
      </dgm:t>
    </dgm:pt>
    <dgm:pt modelId="{94A9CE37-5BBC-8A46-88E4-56E2FEF8B87D}" type="sibTrans" cxnId="{679A14D4-2AE9-7C40-8F4D-25F35840F4F7}">
      <dgm:prSet/>
      <dgm:spPr/>
      <dgm:t>
        <a:bodyPr/>
        <a:lstStyle/>
        <a:p>
          <a:pPr rtl="0"/>
          <a:endParaRPr lang="en-US"/>
        </a:p>
      </dgm:t>
    </dgm:pt>
    <dgm:pt modelId="{5F3E014F-815E-754F-8942-335732F59889}" type="pres">
      <dgm:prSet presAssocID="{D902980D-4A89-EC42-B6CB-7F3F635E72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0492AC-0A95-154B-AA34-B350DD407D9F}" type="pres">
      <dgm:prSet presAssocID="{0D8919C8-47E4-D444-AF0F-441372416DCF}" presName="root" presStyleCnt="0"/>
      <dgm:spPr/>
    </dgm:pt>
    <dgm:pt modelId="{2E703CA2-31B2-B145-B4C4-67EC13141CB1}" type="pres">
      <dgm:prSet presAssocID="{0D8919C8-47E4-D444-AF0F-441372416DCF}" presName="rootComposite" presStyleCnt="0"/>
      <dgm:spPr/>
    </dgm:pt>
    <dgm:pt modelId="{1D187868-052E-8F4D-BF39-EBE255041822}" type="pres">
      <dgm:prSet presAssocID="{0D8919C8-47E4-D444-AF0F-441372416DCF}" presName="rootText" presStyleLbl="node1" presStyleIdx="0" presStyleCnt="2"/>
      <dgm:spPr/>
    </dgm:pt>
    <dgm:pt modelId="{070F115A-DABD-8D49-AFE2-5F40F5F268EB}" type="pres">
      <dgm:prSet presAssocID="{0D8919C8-47E4-D444-AF0F-441372416DCF}" presName="rootConnector" presStyleLbl="node1" presStyleIdx="0" presStyleCnt="2"/>
      <dgm:spPr/>
    </dgm:pt>
    <dgm:pt modelId="{1CDF76EB-A750-114B-859F-85E542FBAFDE}" type="pres">
      <dgm:prSet presAssocID="{0D8919C8-47E4-D444-AF0F-441372416DCF}" presName="childShape" presStyleCnt="0"/>
      <dgm:spPr/>
    </dgm:pt>
    <dgm:pt modelId="{33F1B10D-BD09-9248-AE65-F512B953593D}" type="pres">
      <dgm:prSet presAssocID="{4005B960-EFF7-5540-BAB8-695D05A33E71}" presName="Name13" presStyleLbl="parChTrans1D2" presStyleIdx="0" presStyleCnt="4"/>
      <dgm:spPr/>
    </dgm:pt>
    <dgm:pt modelId="{B1F749D1-C707-2F4D-8F52-54823D2FE004}" type="pres">
      <dgm:prSet presAssocID="{94CEA1B1-73C5-7549-9B2C-8A5FBDC4BB9A}" presName="childText" presStyleLbl="bgAcc1" presStyleIdx="0" presStyleCnt="4">
        <dgm:presLayoutVars>
          <dgm:bulletEnabled val="1"/>
        </dgm:presLayoutVars>
      </dgm:prSet>
      <dgm:spPr/>
    </dgm:pt>
    <dgm:pt modelId="{A3AD9060-F29D-AC48-A6C1-158CED98A379}" type="pres">
      <dgm:prSet presAssocID="{F7E2B844-F8DF-6548-B6BE-EF25A92DE354}" presName="Name13" presStyleLbl="parChTrans1D2" presStyleIdx="1" presStyleCnt="4"/>
      <dgm:spPr/>
    </dgm:pt>
    <dgm:pt modelId="{EAB2B150-E6F8-4F40-BDD2-F9B87143A9A9}" type="pres">
      <dgm:prSet presAssocID="{990F9955-B6A9-7D4F-93D4-9544951B0B72}" presName="childText" presStyleLbl="bgAcc1" presStyleIdx="1" presStyleCnt="4">
        <dgm:presLayoutVars>
          <dgm:bulletEnabled val="1"/>
        </dgm:presLayoutVars>
      </dgm:prSet>
      <dgm:spPr/>
    </dgm:pt>
    <dgm:pt modelId="{9F8636C6-B691-154C-9809-7484F94B344E}" type="pres">
      <dgm:prSet presAssocID="{2079A689-9079-C546-BA2F-773CD000DF17}" presName="root" presStyleCnt="0"/>
      <dgm:spPr/>
    </dgm:pt>
    <dgm:pt modelId="{6523E7BF-52AF-BB47-B6F4-C7F5B6179E33}" type="pres">
      <dgm:prSet presAssocID="{2079A689-9079-C546-BA2F-773CD000DF17}" presName="rootComposite" presStyleCnt="0"/>
      <dgm:spPr/>
    </dgm:pt>
    <dgm:pt modelId="{FD7542E4-FAFD-C74B-ACDB-76601AA63BD7}" type="pres">
      <dgm:prSet presAssocID="{2079A689-9079-C546-BA2F-773CD000DF17}" presName="rootText" presStyleLbl="node1" presStyleIdx="1" presStyleCnt="2"/>
      <dgm:spPr/>
    </dgm:pt>
    <dgm:pt modelId="{7784272A-04BA-A348-9145-3DC4B339EF89}" type="pres">
      <dgm:prSet presAssocID="{2079A689-9079-C546-BA2F-773CD000DF17}" presName="rootConnector" presStyleLbl="node1" presStyleIdx="1" presStyleCnt="2"/>
      <dgm:spPr/>
    </dgm:pt>
    <dgm:pt modelId="{85252A66-DAF2-1741-8630-4FE3CD5C1237}" type="pres">
      <dgm:prSet presAssocID="{2079A689-9079-C546-BA2F-773CD000DF17}" presName="childShape" presStyleCnt="0"/>
      <dgm:spPr/>
    </dgm:pt>
    <dgm:pt modelId="{3781B74E-2C71-2C46-AE32-C136E0668753}" type="pres">
      <dgm:prSet presAssocID="{FD122A0E-C169-5648-BB80-7F1DE32CA051}" presName="Name13" presStyleLbl="parChTrans1D2" presStyleIdx="2" presStyleCnt="4"/>
      <dgm:spPr/>
    </dgm:pt>
    <dgm:pt modelId="{73F308DE-DD56-7A43-9B03-E824920F86CA}" type="pres">
      <dgm:prSet presAssocID="{499ABB1A-6893-684B-957B-96A5E716FDF4}" presName="childText" presStyleLbl="bgAcc1" presStyleIdx="2" presStyleCnt="4">
        <dgm:presLayoutVars>
          <dgm:bulletEnabled val="1"/>
        </dgm:presLayoutVars>
      </dgm:prSet>
      <dgm:spPr/>
    </dgm:pt>
    <dgm:pt modelId="{60D02685-459C-CD44-8240-1665202D2238}" type="pres">
      <dgm:prSet presAssocID="{DF573C7B-AFA6-244D-B42D-7E94452A5152}" presName="Name13" presStyleLbl="parChTrans1D2" presStyleIdx="3" presStyleCnt="4"/>
      <dgm:spPr/>
    </dgm:pt>
    <dgm:pt modelId="{B7F6E391-FD3D-554A-8745-090BB626D8BC}" type="pres">
      <dgm:prSet presAssocID="{FD0C26CA-0160-4843-8F46-C22795779D9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0C34504-7FDF-3B4F-970D-449ABB9FD32F}" srcId="{D902980D-4A89-EC42-B6CB-7F3F635E722B}" destId="{0D8919C8-47E4-D444-AF0F-441372416DCF}" srcOrd="0" destOrd="0" parTransId="{3A8D654C-9308-6F4C-8C0C-44C1D9BDAE97}" sibTransId="{383360F6-A197-E74A-9981-FB64EA25558F}"/>
    <dgm:cxn modelId="{D436BE07-9827-B144-99D9-E6205B9383A4}" type="presOf" srcId="{0D8919C8-47E4-D444-AF0F-441372416DCF}" destId="{1D187868-052E-8F4D-BF39-EBE255041822}" srcOrd="0" destOrd="0" presId="urn:microsoft.com/office/officeart/2005/8/layout/hierarchy3"/>
    <dgm:cxn modelId="{DFFBCD0F-D4BA-834C-867E-D8E6B29DC464}" type="presOf" srcId="{FD122A0E-C169-5648-BB80-7F1DE32CA051}" destId="{3781B74E-2C71-2C46-AE32-C136E0668753}" srcOrd="0" destOrd="0" presId="urn:microsoft.com/office/officeart/2005/8/layout/hierarchy3"/>
    <dgm:cxn modelId="{69BC2D21-03BE-EC47-8CB0-7474DBC060D0}" type="presOf" srcId="{2079A689-9079-C546-BA2F-773CD000DF17}" destId="{7784272A-04BA-A348-9145-3DC4B339EF89}" srcOrd="1" destOrd="0" presId="urn:microsoft.com/office/officeart/2005/8/layout/hierarchy3"/>
    <dgm:cxn modelId="{302BB94B-963C-7741-A512-F4AAB2D5607D}" type="presOf" srcId="{F7E2B844-F8DF-6548-B6BE-EF25A92DE354}" destId="{A3AD9060-F29D-AC48-A6C1-158CED98A379}" srcOrd="0" destOrd="0" presId="urn:microsoft.com/office/officeart/2005/8/layout/hierarchy3"/>
    <dgm:cxn modelId="{13160172-8FF3-1D41-BAE7-A25842358B00}" type="presOf" srcId="{4005B960-EFF7-5540-BAB8-695D05A33E71}" destId="{33F1B10D-BD09-9248-AE65-F512B953593D}" srcOrd="0" destOrd="0" presId="urn:microsoft.com/office/officeart/2005/8/layout/hierarchy3"/>
    <dgm:cxn modelId="{9DEA6694-628D-C947-BD36-88834CBE19F2}" srcId="{0D8919C8-47E4-D444-AF0F-441372416DCF}" destId="{94CEA1B1-73C5-7549-9B2C-8A5FBDC4BB9A}" srcOrd="0" destOrd="0" parTransId="{4005B960-EFF7-5540-BAB8-695D05A33E71}" sibTransId="{862B3C9F-1EFF-EF44-843C-056E35BB4290}"/>
    <dgm:cxn modelId="{DCBBDA98-78CF-444B-AFE8-575B1081C53D}" type="presOf" srcId="{499ABB1A-6893-684B-957B-96A5E716FDF4}" destId="{73F308DE-DD56-7A43-9B03-E824920F86CA}" srcOrd="0" destOrd="0" presId="urn:microsoft.com/office/officeart/2005/8/layout/hierarchy3"/>
    <dgm:cxn modelId="{D4B65E9A-8C5D-B84D-9A11-7DE407B19E4E}" type="presOf" srcId="{2079A689-9079-C546-BA2F-773CD000DF17}" destId="{FD7542E4-FAFD-C74B-ACDB-76601AA63BD7}" srcOrd="0" destOrd="0" presId="urn:microsoft.com/office/officeart/2005/8/layout/hierarchy3"/>
    <dgm:cxn modelId="{A9DF169E-67C5-654F-99B7-A30798C4C8FD}" type="presOf" srcId="{DF573C7B-AFA6-244D-B42D-7E94452A5152}" destId="{60D02685-459C-CD44-8240-1665202D2238}" srcOrd="0" destOrd="0" presId="urn:microsoft.com/office/officeart/2005/8/layout/hierarchy3"/>
    <dgm:cxn modelId="{B95511B1-5E5D-CE4B-8DC4-A0831F751E6B}" type="presOf" srcId="{FD0C26CA-0160-4843-8F46-C22795779D98}" destId="{B7F6E391-FD3D-554A-8745-090BB626D8BC}" srcOrd="0" destOrd="0" presId="urn:microsoft.com/office/officeart/2005/8/layout/hierarchy3"/>
    <dgm:cxn modelId="{91D57FC1-68E3-6F4C-8D69-E20EDD94BDE4}" type="presOf" srcId="{990F9955-B6A9-7D4F-93D4-9544951B0B72}" destId="{EAB2B150-E6F8-4F40-BDD2-F9B87143A9A9}" srcOrd="0" destOrd="0" presId="urn:microsoft.com/office/officeart/2005/8/layout/hierarchy3"/>
    <dgm:cxn modelId="{679A14D4-2AE9-7C40-8F4D-25F35840F4F7}" srcId="{2079A689-9079-C546-BA2F-773CD000DF17}" destId="{FD0C26CA-0160-4843-8F46-C22795779D98}" srcOrd="1" destOrd="0" parTransId="{DF573C7B-AFA6-244D-B42D-7E94452A5152}" sibTransId="{94A9CE37-5BBC-8A46-88E4-56E2FEF8B87D}"/>
    <dgm:cxn modelId="{0BD710D7-FAF5-B040-9D56-4558DF999B1B}" srcId="{2079A689-9079-C546-BA2F-773CD000DF17}" destId="{499ABB1A-6893-684B-957B-96A5E716FDF4}" srcOrd="0" destOrd="0" parTransId="{FD122A0E-C169-5648-BB80-7F1DE32CA051}" sibTransId="{3619B8FA-541B-064E-A21E-15ED78C315DD}"/>
    <dgm:cxn modelId="{AE44A5DA-0AAD-304D-B47F-5DBD141AC67D}" type="presOf" srcId="{94CEA1B1-73C5-7549-9B2C-8A5FBDC4BB9A}" destId="{B1F749D1-C707-2F4D-8F52-54823D2FE004}" srcOrd="0" destOrd="0" presId="urn:microsoft.com/office/officeart/2005/8/layout/hierarchy3"/>
    <dgm:cxn modelId="{5DAE85E4-FE14-874B-999F-A67824A23CB4}" srcId="{D902980D-4A89-EC42-B6CB-7F3F635E722B}" destId="{2079A689-9079-C546-BA2F-773CD000DF17}" srcOrd="1" destOrd="0" parTransId="{DEC7883B-420E-7148-B192-BC8792E7817A}" sibTransId="{CB669D3E-D73B-3248-A592-98B8A09E2E65}"/>
    <dgm:cxn modelId="{E6CEEBE5-C7C3-614A-9F4D-BD592904A4A6}" srcId="{0D8919C8-47E4-D444-AF0F-441372416DCF}" destId="{990F9955-B6A9-7D4F-93D4-9544951B0B72}" srcOrd="1" destOrd="0" parTransId="{F7E2B844-F8DF-6548-B6BE-EF25A92DE354}" sibTransId="{706C279C-0E18-874C-9432-F4FE627BEEDF}"/>
    <dgm:cxn modelId="{FED3DCF0-2670-8B4B-86CC-5BECDB68F213}" type="presOf" srcId="{0D8919C8-47E4-D444-AF0F-441372416DCF}" destId="{070F115A-DABD-8D49-AFE2-5F40F5F268EB}" srcOrd="1" destOrd="0" presId="urn:microsoft.com/office/officeart/2005/8/layout/hierarchy3"/>
    <dgm:cxn modelId="{22C296FC-0844-4649-9844-EA570DCC75BE}" type="presOf" srcId="{D902980D-4A89-EC42-B6CB-7F3F635E722B}" destId="{5F3E014F-815E-754F-8942-335732F59889}" srcOrd="0" destOrd="0" presId="urn:microsoft.com/office/officeart/2005/8/layout/hierarchy3"/>
    <dgm:cxn modelId="{6BBD8DE7-5318-5C46-B097-8FFC5E9C40B9}" type="presParOf" srcId="{5F3E014F-815E-754F-8942-335732F59889}" destId="{660492AC-0A95-154B-AA34-B350DD407D9F}" srcOrd="0" destOrd="0" presId="urn:microsoft.com/office/officeart/2005/8/layout/hierarchy3"/>
    <dgm:cxn modelId="{3E2481B9-94A0-0046-8611-BD7EE98D4B9F}" type="presParOf" srcId="{660492AC-0A95-154B-AA34-B350DD407D9F}" destId="{2E703CA2-31B2-B145-B4C4-67EC13141CB1}" srcOrd="0" destOrd="0" presId="urn:microsoft.com/office/officeart/2005/8/layout/hierarchy3"/>
    <dgm:cxn modelId="{28CE51B1-1DAA-EA45-8040-3123002F6DB5}" type="presParOf" srcId="{2E703CA2-31B2-B145-B4C4-67EC13141CB1}" destId="{1D187868-052E-8F4D-BF39-EBE255041822}" srcOrd="0" destOrd="0" presId="urn:microsoft.com/office/officeart/2005/8/layout/hierarchy3"/>
    <dgm:cxn modelId="{967B83A4-0EE4-A143-A664-A5FA59ED1168}" type="presParOf" srcId="{2E703CA2-31B2-B145-B4C4-67EC13141CB1}" destId="{070F115A-DABD-8D49-AFE2-5F40F5F268EB}" srcOrd="1" destOrd="0" presId="urn:microsoft.com/office/officeart/2005/8/layout/hierarchy3"/>
    <dgm:cxn modelId="{3849C768-6D36-A847-81FD-E23461B33A10}" type="presParOf" srcId="{660492AC-0A95-154B-AA34-B350DD407D9F}" destId="{1CDF76EB-A750-114B-859F-85E542FBAFDE}" srcOrd="1" destOrd="0" presId="urn:microsoft.com/office/officeart/2005/8/layout/hierarchy3"/>
    <dgm:cxn modelId="{948BE651-8ED1-E043-AB2B-FDB13DC59E6F}" type="presParOf" srcId="{1CDF76EB-A750-114B-859F-85E542FBAFDE}" destId="{33F1B10D-BD09-9248-AE65-F512B953593D}" srcOrd="0" destOrd="0" presId="urn:microsoft.com/office/officeart/2005/8/layout/hierarchy3"/>
    <dgm:cxn modelId="{548F0158-9270-AA43-84D9-06660974C398}" type="presParOf" srcId="{1CDF76EB-A750-114B-859F-85E542FBAFDE}" destId="{B1F749D1-C707-2F4D-8F52-54823D2FE004}" srcOrd="1" destOrd="0" presId="urn:microsoft.com/office/officeart/2005/8/layout/hierarchy3"/>
    <dgm:cxn modelId="{F219D94C-7BCD-964A-8129-C29DFAC26B51}" type="presParOf" srcId="{1CDF76EB-A750-114B-859F-85E542FBAFDE}" destId="{A3AD9060-F29D-AC48-A6C1-158CED98A379}" srcOrd="2" destOrd="0" presId="urn:microsoft.com/office/officeart/2005/8/layout/hierarchy3"/>
    <dgm:cxn modelId="{1E0A5064-BD5D-8546-A3B6-38C87997E4B5}" type="presParOf" srcId="{1CDF76EB-A750-114B-859F-85E542FBAFDE}" destId="{EAB2B150-E6F8-4F40-BDD2-F9B87143A9A9}" srcOrd="3" destOrd="0" presId="urn:microsoft.com/office/officeart/2005/8/layout/hierarchy3"/>
    <dgm:cxn modelId="{2159CEBE-E4F6-0145-9BEF-E59FE8C1DC9A}" type="presParOf" srcId="{5F3E014F-815E-754F-8942-335732F59889}" destId="{9F8636C6-B691-154C-9809-7484F94B344E}" srcOrd="1" destOrd="0" presId="urn:microsoft.com/office/officeart/2005/8/layout/hierarchy3"/>
    <dgm:cxn modelId="{AA0FC40B-0828-1141-B10D-A3CE7155B823}" type="presParOf" srcId="{9F8636C6-B691-154C-9809-7484F94B344E}" destId="{6523E7BF-52AF-BB47-B6F4-C7F5B6179E33}" srcOrd="0" destOrd="0" presId="urn:microsoft.com/office/officeart/2005/8/layout/hierarchy3"/>
    <dgm:cxn modelId="{5CC95574-6D09-1345-A918-0AE9D7494195}" type="presParOf" srcId="{6523E7BF-52AF-BB47-B6F4-C7F5B6179E33}" destId="{FD7542E4-FAFD-C74B-ACDB-76601AA63BD7}" srcOrd="0" destOrd="0" presId="urn:microsoft.com/office/officeart/2005/8/layout/hierarchy3"/>
    <dgm:cxn modelId="{A35763A4-3EF7-534A-A30F-073447734CEA}" type="presParOf" srcId="{6523E7BF-52AF-BB47-B6F4-C7F5B6179E33}" destId="{7784272A-04BA-A348-9145-3DC4B339EF89}" srcOrd="1" destOrd="0" presId="urn:microsoft.com/office/officeart/2005/8/layout/hierarchy3"/>
    <dgm:cxn modelId="{78FCE553-A17B-F142-9462-F5E4AFAFAEAD}" type="presParOf" srcId="{9F8636C6-B691-154C-9809-7484F94B344E}" destId="{85252A66-DAF2-1741-8630-4FE3CD5C1237}" srcOrd="1" destOrd="0" presId="urn:microsoft.com/office/officeart/2005/8/layout/hierarchy3"/>
    <dgm:cxn modelId="{8360D76C-2604-E448-A2DE-1B10D83C0D65}" type="presParOf" srcId="{85252A66-DAF2-1741-8630-4FE3CD5C1237}" destId="{3781B74E-2C71-2C46-AE32-C136E0668753}" srcOrd="0" destOrd="0" presId="urn:microsoft.com/office/officeart/2005/8/layout/hierarchy3"/>
    <dgm:cxn modelId="{3B304625-BB4F-7E4B-9B35-7C3641B854D0}" type="presParOf" srcId="{85252A66-DAF2-1741-8630-4FE3CD5C1237}" destId="{73F308DE-DD56-7A43-9B03-E824920F86CA}" srcOrd="1" destOrd="0" presId="urn:microsoft.com/office/officeart/2005/8/layout/hierarchy3"/>
    <dgm:cxn modelId="{263D24E8-CD25-9247-83BD-845D8C06067B}" type="presParOf" srcId="{85252A66-DAF2-1741-8630-4FE3CD5C1237}" destId="{60D02685-459C-CD44-8240-1665202D2238}" srcOrd="2" destOrd="0" presId="urn:microsoft.com/office/officeart/2005/8/layout/hierarchy3"/>
    <dgm:cxn modelId="{B2E232E5-5105-E842-BF8D-9BB9DF974FE0}" type="presParOf" srcId="{85252A66-DAF2-1741-8630-4FE3CD5C1237}" destId="{B7F6E391-FD3D-554A-8745-090BB626D8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5001-F387-6A47-96EB-EE5DDB3C96D9}">
      <dsp:nvSpPr>
        <dsp:cNvPr id="0" name=""/>
        <dsp:cNvSpPr/>
      </dsp:nvSpPr>
      <dsp:spPr>
        <a:xfrm rot="5400000">
          <a:off x="868433" y="1005158"/>
          <a:ext cx="874774" cy="9958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24F62A-EF8D-2341-8E23-9BBFEAEAEC24}">
      <dsp:nvSpPr>
        <dsp:cNvPr id="0" name=""/>
        <dsp:cNvSpPr/>
      </dsp:nvSpPr>
      <dsp:spPr>
        <a:xfrm>
          <a:off x="636671" y="35453"/>
          <a:ext cx="1472605" cy="1030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1994</a:t>
          </a:r>
        </a:p>
      </dsp:txBody>
      <dsp:txXfrm>
        <a:off x="686998" y="85780"/>
        <a:ext cx="1371951" cy="930121"/>
      </dsp:txXfrm>
    </dsp:sp>
    <dsp:sp modelId="{03F24188-9B6F-3547-AE09-7CDBFC383B6D}">
      <dsp:nvSpPr>
        <dsp:cNvPr id="0" name=""/>
        <dsp:cNvSpPr/>
      </dsp:nvSpPr>
      <dsp:spPr>
        <a:xfrm>
          <a:off x="2040350" y="133761"/>
          <a:ext cx="1208885" cy="8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S549R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Frossard</a:t>
          </a:r>
          <a:endParaRPr lang="en-US" sz="1800" kern="1200" dirty="0"/>
        </a:p>
      </dsp:txBody>
      <dsp:txXfrm>
        <a:off x="2040350" y="133761"/>
        <a:ext cx="1208885" cy="833118"/>
      </dsp:txXfrm>
    </dsp:sp>
    <dsp:sp modelId="{FA7768C2-5F3F-494B-8917-CF8CB7041EF6}">
      <dsp:nvSpPr>
        <dsp:cNvPr id="0" name=""/>
        <dsp:cNvSpPr/>
      </dsp:nvSpPr>
      <dsp:spPr>
        <a:xfrm rot="5400000">
          <a:off x="2122464" y="2163059"/>
          <a:ext cx="874774" cy="9958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411CB0-377E-F34C-B015-F81068B9CCD4}">
      <dsp:nvSpPr>
        <dsp:cNvPr id="0" name=""/>
        <dsp:cNvSpPr/>
      </dsp:nvSpPr>
      <dsp:spPr>
        <a:xfrm>
          <a:off x="1890702" y="1193354"/>
          <a:ext cx="1472605" cy="1030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1999</a:t>
          </a:r>
        </a:p>
      </dsp:txBody>
      <dsp:txXfrm>
        <a:off x="1941029" y="1243681"/>
        <a:ext cx="1371951" cy="930121"/>
      </dsp:txXfrm>
    </dsp:sp>
    <dsp:sp modelId="{58DCEBE0-0FD9-FB43-8B09-92A9FE5FD097}">
      <dsp:nvSpPr>
        <dsp:cNvPr id="0" name=""/>
        <dsp:cNvSpPr/>
      </dsp:nvSpPr>
      <dsp:spPr>
        <a:xfrm>
          <a:off x="3363307" y="1291662"/>
          <a:ext cx="1071032" cy="8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114300" lvl="1" indent="-114300" algn="l" defTabSz="622300" rtl="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s549R 1/100,</a:t>
          </a:r>
        </a:p>
        <a:p>
          <a:pPr marL="114300" lvl="1" indent="-114300" algn="l" defTabSz="622300" rtl="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Δ508 1/200 </a:t>
          </a:r>
        </a:p>
        <a:p>
          <a:pPr marL="114300" lvl="1" indent="-114300" algn="l" defTabSz="622300" rtl="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1/15876</a:t>
          </a:r>
        </a:p>
        <a:p>
          <a:pPr marL="114300" lvl="1" indent="-114300" algn="l" defTabSz="622300" rtl="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Frossard</a:t>
          </a:r>
          <a:r>
            <a:rPr lang="en-US" sz="1400" b="1" kern="1200" dirty="0"/>
            <a:t> and Dawson</a:t>
          </a:r>
        </a:p>
      </dsp:txBody>
      <dsp:txXfrm>
        <a:off x="3363307" y="1291662"/>
        <a:ext cx="1071032" cy="833118"/>
      </dsp:txXfrm>
    </dsp:sp>
    <dsp:sp modelId="{9C267E78-800C-704E-A2A8-5E498D898149}">
      <dsp:nvSpPr>
        <dsp:cNvPr id="0" name=""/>
        <dsp:cNvSpPr/>
      </dsp:nvSpPr>
      <dsp:spPr>
        <a:xfrm rot="5400000">
          <a:off x="3376495" y="3320961"/>
          <a:ext cx="874774" cy="9958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242DCC-4D84-FF4C-99DF-09212BB087EA}">
      <dsp:nvSpPr>
        <dsp:cNvPr id="0" name=""/>
        <dsp:cNvSpPr/>
      </dsp:nvSpPr>
      <dsp:spPr>
        <a:xfrm>
          <a:off x="3144733" y="2351256"/>
          <a:ext cx="1472605" cy="1030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2007</a:t>
          </a:r>
        </a:p>
      </dsp:txBody>
      <dsp:txXfrm>
        <a:off x="3195060" y="2401583"/>
        <a:ext cx="1371951" cy="930121"/>
      </dsp:txXfrm>
    </dsp:sp>
    <dsp:sp modelId="{8E3259AF-24CB-6C44-A2D3-ED72EBB19421}">
      <dsp:nvSpPr>
        <dsp:cNvPr id="0" name=""/>
        <dsp:cNvSpPr/>
      </dsp:nvSpPr>
      <dsp:spPr>
        <a:xfrm>
          <a:off x="4617338" y="2449564"/>
          <a:ext cx="1071032" cy="8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 err="1"/>
            <a:t>Dr.Kheralla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CF clinic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 CF Foundation attempt ?</a:t>
          </a:r>
        </a:p>
      </dsp:txBody>
      <dsp:txXfrm>
        <a:off x="4617338" y="2449564"/>
        <a:ext cx="1071032" cy="833118"/>
      </dsp:txXfrm>
    </dsp:sp>
    <dsp:sp modelId="{86A4E86C-9698-C149-9CE8-FF5FFCFAB9E1}">
      <dsp:nvSpPr>
        <dsp:cNvPr id="0" name=""/>
        <dsp:cNvSpPr/>
      </dsp:nvSpPr>
      <dsp:spPr>
        <a:xfrm rot="5400000">
          <a:off x="4630525" y="4478862"/>
          <a:ext cx="874774" cy="9958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CED2C6-17BD-1048-BBCC-57B1734F5BF8}">
      <dsp:nvSpPr>
        <dsp:cNvPr id="0" name=""/>
        <dsp:cNvSpPr/>
      </dsp:nvSpPr>
      <dsp:spPr>
        <a:xfrm>
          <a:off x="4398763" y="3509157"/>
          <a:ext cx="1472605" cy="1030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2013</a:t>
          </a:r>
        </a:p>
      </dsp:txBody>
      <dsp:txXfrm>
        <a:off x="4449090" y="3559484"/>
        <a:ext cx="1371951" cy="930121"/>
      </dsp:txXfrm>
    </dsp:sp>
    <dsp:sp modelId="{DCC1BB81-6577-6F43-8F75-0992FEF2A2BF}">
      <dsp:nvSpPr>
        <dsp:cNvPr id="0" name=""/>
        <dsp:cNvSpPr/>
      </dsp:nvSpPr>
      <dsp:spPr>
        <a:xfrm>
          <a:off x="5871368" y="3607465"/>
          <a:ext cx="1071032" cy="8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Ivacaftor</a:t>
          </a:r>
          <a:endParaRPr lang="en-US" sz="1100" kern="1200" dirty="0"/>
        </a:p>
      </dsp:txBody>
      <dsp:txXfrm>
        <a:off x="5871368" y="3607465"/>
        <a:ext cx="1071032" cy="833118"/>
      </dsp:txXfrm>
    </dsp:sp>
    <dsp:sp modelId="{67A1EF73-DF5E-4F41-9266-D65E62385364}">
      <dsp:nvSpPr>
        <dsp:cNvPr id="0" name=""/>
        <dsp:cNvSpPr/>
      </dsp:nvSpPr>
      <dsp:spPr>
        <a:xfrm>
          <a:off x="5652794" y="4667058"/>
          <a:ext cx="1472605" cy="1030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2015</a:t>
          </a:r>
        </a:p>
      </dsp:txBody>
      <dsp:txXfrm>
        <a:off x="5703121" y="4717385"/>
        <a:ext cx="1371951" cy="930121"/>
      </dsp:txXfrm>
    </dsp:sp>
    <dsp:sp modelId="{139D59EA-1BB5-7949-A811-06B2AE41E9A3}">
      <dsp:nvSpPr>
        <dsp:cNvPr id="0" name=""/>
        <dsp:cNvSpPr/>
      </dsp:nvSpPr>
      <dsp:spPr>
        <a:xfrm>
          <a:off x="7125399" y="4765366"/>
          <a:ext cx="1071032" cy="8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Jay </a:t>
          </a:r>
          <a:r>
            <a:rPr lang="en-US" sz="900" kern="1200" dirty="0" err="1"/>
            <a:t>panicker</a:t>
          </a:r>
          <a:r>
            <a:rPr lang="en-US" sz="900" kern="1200" dirty="0"/>
            <a:t>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iva</a:t>
          </a:r>
          <a:r>
            <a:rPr lang="en-US" sz="900" kern="1200" dirty="0"/>
            <a:t>/</a:t>
          </a:r>
          <a:r>
            <a:rPr lang="en-US" sz="900" kern="1200" dirty="0" err="1"/>
            <a:t>lumcaftor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CF </a:t>
          </a:r>
          <a:r>
            <a:rPr lang="en-US" sz="900" kern="1200" dirty="0" err="1"/>
            <a:t>segreated</a:t>
          </a:r>
          <a:r>
            <a:rPr lang="en-US" sz="900" kern="1200" dirty="0"/>
            <a:t> clinic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CF  family  day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7125399" y="4765366"/>
        <a:ext cx="1071032" cy="83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CC83-B398-AD44-8377-8429126D42EF}">
      <dsp:nvSpPr>
        <dsp:cNvPr id="0" name=""/>
        <dsp:cNvSpPr/>
      </dsp:nvSpPr>
      <dsp:spPr>
        <a:xfrm>
          <a:off x="7233" y="1432009"/>
          <a:ext cx="2161877" cy="166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25 mutation middle eastern panel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55910" y="1480686"/>
        <a:ext cx="2064523" cy="1564589"/>
      </dsp:txXfrm>
    </dsp:sp>
    <dsp:sp modelId="{7BD7D824-3B0D-3D4F-955B-32508B9ECB01}">
      <dsp:nvSpPr>
        <dsp:cNvPr id="0" name=""/>
        <dsp:cNvSpPr/>
      </dsp:nvSpPr>
      <dsp:spPr>
        <a:xfrm rot="21522337">
          <a:off x="2406400" y="1959436"/>
          <a:ext cx="503320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406419" y="2068370"/>
        <a:ext cx="352324" cy="321687"/>
      </dsp:txXfrm>
    </dsp:sp>
    <dsp:sp modelId="{FBC616FD-94F0-8945-90F6-AF2AE26C4174}">
      <dsp:nvSpPr>
        <dsp:cNvPr id="0" name=""/>
        <dsp:cNvSpPr/>
      </dsp:nvSpPr>
      <dsp:spPr>
        <a:xfrm>
          <a:off x="3118529" y="1361709"/>
          <a:ext cx="2161877" cy="166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0000"/>
              </a:solidFill>
            </a:rPr>
            <a:t>2 mutation detection </a:t>
          </a:r>
        </a:p>
      </dsp:txBody>
      <dsp:txXfrm>
        <a:off x="3167206" y="1410386"/>
        <a:ext cx="2064523" cy="1564589"/>
      </dsp:txXfrm>
    </dsp:sp>
    <dsp:sp modelId="{7CB7079B-783D-C746-80AE-DB5DDD9BA015}">
      <dsp:nvSpPr>
        <dsp:cNvPr id="0" name=""/>
        <dsp:cNvSpPr/>
      </dsp:nvSpPr>
      <dsp:spPr>
        <a:xfrm rot="82132">
          <a:off x="5475368" y="1960038"/>
          <a:ext cx="413562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75386" y="2065785"/>
        <a:ext cx="289493" cy="321687"/>
      </dsp:txXfrm>
    </dsp:sp>
    <dsp:sp modelId="{FDB22989-ED70-8D4A-92EF-121DD6908FC3}">
      <dsp:nvSpPr>
        <dsp:cNvPr id="0" name=""/>
        <dsp:cNvSpPr/>
      </dsp:nvSpPr>
      <dsp:spPr>
        <a:xfrm>
          <a:off x="6060489" y="1432009"/>
          <a:ext cx="2161877" cy="166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0000"/>
              </a:solidFill>
            </a:rPr>
            <a:t>99 commonest mutation </a:t>
          </a:r>
        </a:p>
      </dsp:txBody>
      <dsp:txXfrm>
        <a:off x="6109166" y="1480686"/>
        <a:ext cx="2064523" cy="1564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E6760-F4A6-D648-8733-F5AD49E9B708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29 yrs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CFRDM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Porta</a:t>
          </a:r>
          <a:r>
            <a:rPr lang="en-US" sz="1400" b="1" kern="1200" dirty="0"/>
            <a:t> </a:t>
          </a:r>
          <a:r>
            <a:rPr lang="en-US" sz="1400" b="1" kern="1200" dirty="0" err="1"/>
            <a:t>Cath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B.Cepacia</a:t>
          </a:r>
          <a:r>
            <a:rPr lang="en-US" sz="1400" b="1" kern="1200" dirty="0"/>
            <a:t>/</a:t>
          </a:r>
          <a:r>
            <a:rPr lang="en-US" sz="1400" b="1" kern="1200" dirty="0" err="1"/>
            <a:t>Psudomonas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FEV1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29-62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Depression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Weight gain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</a:t>
          </a:r>
        </a:p>
      </dsp:txBody>
      <dsp:txXfrm rot="5400000">
        <a:off x="-1" y="1"/>
        <a:ext cx="4572000" cy="2571750"/>
      </dsp:txXfrm>
    </dsp:sp>
    <dsp:sp modelId="{53A3BE91-7276-4348-812F-8C46E34A2AAA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23yrs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Lymphectasia</a:t>
          </a:r>
          <a:r>
            <a:rPr lang="en-US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FEV1 105%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 exacerbation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</a:t>
          </a:r>
        </a:p>
      </dsp:txBody>
      <dsp:txXfrm>
        <a:off x="4572000" y="0"/>
        <a:ext cx="4572000" cy="2571750"/>
      </dsp:txXfrm>
    </dsp:sp>
    <dsp:sp modelId="{97CE1B9A-36CE-D148-9C72-A280D44985A8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26 </a:t>
          </a:r>
          <a:r>
            <a:rPr lang="en-US" sz="1700" b="1" kern="1200" dirty="0" err="1">
              <a:solidFill>
                <a:schemeClr val="tx1"/>
              </a:solidFill>
            </a:rPr>
            <a:t>yrs</a:t>
          </a:r>
          <a:endParaRPr lang="en-US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CFRDM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tx1"/>
              </a:solidFill>
            </a:rPr>
            <a:t>Porta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cath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tx1"/>
              </a:solidFill>
            </a:rPr>
            <a:t>Psudomonas</a:t>
          </a:r>
          <a:endParaRPr lang="en-US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FEV1 42%-65%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No admission for 19 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tx1"/>
              </a:solidFill>
            </a:rPr>
            <a:t>Pregnency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counselling</a:t>
          </a:r>
          <a:r>
            <a:rPr lang="en-US" sz="1700" b="1" kern="1200" dirty="0">
              <a:solidFill>
                <a:schemeClr val="tx1"/>
              </a:solidFill>
            </a:rPr>
            <a:t>    , weight gain </a:t>
          </a:r>
        </a:p>
      </dsp:txBody>
      <dsp:txXfrm rot="10800000">
        <a:off x="0" y="4286249"/>
        <a:ext cx="4572000" cy="2571750"/>
      </dsp:txXfrm>
    </dsp:sp>
    <dsp:sp modelId="{6EE5F1EB-BADC-364E-B556-D7FD2E5D4F27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11 </a:t>
          </a:r>
          <a:r>
            <a:rPr lang="en-US" sz="1600" b="1" kern="1200" dirty="0" err="1">
              <a:solidFill>
                <a:schemeClr val="tx1"/>
              </a:solidFill>
            </a:rPr>
            <a:t>yrs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IDDM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Hypoglycemia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Seizure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No admissions</a:t>
          </a:r>
        </a:p>
      </dsp:txBody>
      <dsp:txXfrm rot="-5400000">
        <a:off x="4572000" y="4286250"/>
        <a:ext cx="4572000" cy="2571750"/>
      </dsp:txXfrm>
    </dsp:sp>
    <dsp:sp modelId="{A8E8918F-4D2C-7C48-9315-77D0C1C4F3A3}">
      <dsp:nvSpPr>
        <dsp:cNvPr id="0" name=""/>
        <dsp:cNvSpPr/>
      </dsp:nvSpPr>
      <dsp:spPr>
        <a:xfrm>
          <a:off x="2410728" y="2558582"/>
          <a:ext cx="3665326" cy="17145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Ivacaftor</a:t>
          </a:r>
          <a:r>
            <a:rPr lang="en-US" sz="2800" b="1" kern="1200" dirty="0"/>
            <a:t>  family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S549R</a:t>
          </a:r>
        </a:p>
      </dsp:txBody>
      <dsp:txXfrm>
        <a:off x="2494423" y="2642277"/>
        <a:ext cx="3497936" cy="1547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3332-5FFD-6343-A5DE-F365E213A4C0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2 years</a:t>
          </a:r>
        </a:p>
      </dsp:txBody>
      <dsp:txXfrm>
        <a:off x="1245858" y="39991"/>
        <a:ext cx="2508127" cy="1216224"/>
      </dsp:txXfrm>
    </dsp:sp>
    <dsp:sp modelId="{A2547884-A855-DD44-9926-68EEF832D41D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54D5C-8BA2-ED45-8518-0E0135D42537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Excellent</a:t>
          </a:r>
          <a:r>
            <a:rPr lang="en-US" sz="2200" kern="1200" baseline="0" dirty="0"/>
            <a:t> compliance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Good weigh gain </a:t>
          </a:r>
          <a:endParaRPr lang="en-US" sz="2200" kern="1200" dirty="0"/>
        </a:p>
      </dsp:txBody>
      <dsp:txXfrm>
        <a:off x="1762619" y="1654869"/>
        <a:ext cx="1991366" cy="1216224"/>
      </dsp:txXfrm>
    </dsp:sp>
    <dsp:sp modelId="{4E645CBF-BD28-9448-9D23-1C95FE56A1BD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99FB8-F85F-9A45-A8A3-83D6BF452647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Hospitalization</a:t>
          </a:r>
          <a:r>
            <a:rPr lang="en-US" sz="2200" kern="1200" baseline="0" dirty="0"/>
            <a:t> frequency is less </a:t>
          </a:r>
          <a:endParaRPr lang="en-US" sz="2200" kern="1200" dirty="0"/>
        </a:p>
      </dsp:txBody>
      <dsp:txXfrm>
        <a:off x="1762619" y="3269747"/>
        <a:ext cx="1991366" cy="1216224"/>
      </dsp:txXfrm>
    </dsp:sp>
    <dsp:sp modelId="{6EAB79FC-E59A-6847-B148-E6F21733865F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baseline="0" dirty="0"/>
            <a:t>3 years </a:t>
          </a:r>
          <a:endParaRPr lang="en-US" sz="6200" kern="1200" dirty="0"/>
        </a:p>
      </dsp:txBody>
      <dsp:txXfrm>
        <a:off x="4475614" y="39991"/>
        <a:ext cx="2508127" cy="1216224"/>
      </dsp:txXfrm>
    </dsp:sp>
    <dsp:sp modelId="{D07F7B00-54CE-4F45-9B6E-9CA1BB84F989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BDFD-5E0B-4D45-ABAF-2AF0F396D44B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Poor</a:t>
          </a:r>
          <a:r>
            <a:rPr lang="en-US" sz="2200" kern="1200" baseline="0" dirty="0"/>
            <a:t> compliance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Weight gain fluctuating </a:t>
          </a:r>
          <a:endParaRPr lang="en-US" sz="2200" kern="1200" dirty="0"/>
        </a:p>
      </dsp:txBody>
      <dsp:txXfrm>
        <a:off x="4992375" y="1654869"/>
        <a:ext cx="1991366" cy="1216224"/>
      </dsp:txXfrm>
    </dsp:sp>
    <dsp:sp modelId="{2D98C3E1-7477-D74A-9DB8-E8F10547EEF8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D95EE-3391-224E-9113-0C2CA4AD3818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Hospitalization</a:t>
          </a:r>
          <a:r>
            <a:rPr lang="en-US" sz="2200" kern="1200" baseline="0" dirty="0"/>
            <a:t> q4-6 weeks </a:t>
          </a:r>
          <a:endParaRPr lang="en-US" sz="2200" kern="1200" dirty="0"/>
        </a:p>
      </dsp:txBody>
      <dsp:txXfrm>
        <a:off x="4992375" y="3269747"/>
        <a:ext cx="1991366" cy="1216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3332-5FFD-6343-A5DE-F365E213A4C0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15 years </a:t>
          </a:r>
        </a:p>
      </dsp:txBody>
      <dsp:txXfrm>
        <a:off x="1245858" y="39991"/>
        <a:ext cx="2508127" cy="1216224"/>
      </dsp:txXfrm>
    </dsp:sp>
    <dsp:sp modelId="{A2547884-A855-DD44-9926-68EEF832D41D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54D5C-8BA2-ED45-8518-0E0135D42537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B.Capcia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CFRDM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Non compliant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?depression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Lives in rural area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FEV1 25-29</a:t>
          </a:r>
        </a:p>
      </dsp:txBody>
      <dsp:txXfrm>
        <a:off x="1762619" y="1654869"/>
        <a:ext cx="1991366" cy="1216224"/>
      </dsp:txXfrm>
    </dsp:sp>
    <dsp:sp modelId="{4E645CBF-BD28-9448-9D23-1C95FE56A1BD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99FB8-F85F-9A45-A8A3-83D6BF452647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Used for 4 months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B,Cepacia</a:t>
          </a:r>
          <a:r>
            <a:rPr lang="en-US" sz="1000" kern="1200" dirty="0"/>
            <a:t> worsening lung status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Worsening FTT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Inhopsital</a:t>
          </a:r>
          <a:r>
            <a:rPr lang="en-US" sz="1000" kern="1200" dirty="0"/>
            <a:t> management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Death 2017 </a:t>
          </a:r>
        </a:p>
      </dsp:txBody>
      <dsp:txXfrm>
        <a:off x="1762619" y="3269747"/>
        <a:ext cx="1991366" cy="1216224"/>
      </dsp:txXfrm>
    </dsp:sp>
    <dsp:sp modelId="{6EAB79FC-E59A-6847-B148-E6F21733865F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32 years </a:t>
          </a:r>
        </a:p>
      </dsp:txBody>
      <dsp:txXfrm>
        <a:off x="4475614" y="39991"/>
        <a:ext cx="2508127" cy="1216224"/>
      </dsp:txXfrm>
    </dsp:sp>
    <dsp:sp modelId="{D07F7B00-54CE-4F45-9B6E-9CA1BB84F989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BDFD-5E0B-4D45-ABAF-2AF0F396D44B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B.Cepacia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CFRDM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Compliant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Lives adjacent to CF center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FEV1 30-55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 /hemorrhage  </a:t>
          </a:r>
        </a:p>
      </dsp:txBody>
      <dsp:txXfrm>
        <a:off x="4992375" y="1654869"/>
        <a:ext cx="1991366" cy="1216224"/>
      </dsp:txXfrm>
    </dsp:sp>
    <dsp:sp modelId="{2D98C3E1-7477-D74A-9DB8-E8F10547EEF8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D95EE-3391-224E-9113-0C2CA4AD3818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Pregnancy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Conceived naturally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Tried it for 3 months , dyspnea associated with it so stopped it </a:t>
          </a:r>
        </a:p>
      </dsp:txBody>
      <dsp:txXfrm>
        <a:off x="4992375" y="3269747"/>
        <a:ext cx="1991366" cy="1216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7868-052E-8F4D-BF39-EBE255041822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Ivacaftor</a:t>
          </a:r>
          <a:r>
            <a:rPr lang="en-US" sz="3800" kern="1200" dirty="0"/>
            <a:t> </a:t>
          </a:r>
        </a:p>
      </dsp:txBody>
      <dsp:txXfrm>
        <a:off x="1245858" y="39991"/>
        <a:ext cx="2508127" cy="1216224"/>
      </dsp:txXfrm>
    </dsp:sp>
    <dsp:sp modelId="{33F1B10D-BD09-9248-AE65-F512B953593D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749D1-C707-2F4D-8F52-54823D2FE004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Feels good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Wellbeing </a:t>
          </a:r>
        </a:p>
      </dsp:txBody>
      <dsp:txXfrm>
        <a:off x="1762619" y="1654869"/>
        <a:ext cx="1991366" cy="1216224"/>
      </dsp:txXfrm>
    </dsp:sp>
    <dsp:sp modelId="{A3AD9060-F29D-AC48-A6C1-158CED98A379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2B150-E6F8-4F40-BDD2-F9B87143A9A9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Weight gain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 change in FEV1( 50-60 )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ABPA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 change in sweat chloride </a:t>
          </a:r>
        </a:p>
      </dsp:txBody>
      <dsp:txXfrm>
        <a:off x="1762619" y="3269747"/>
        <a:ext cx="1991366" cy="1216224"/>
      </dsp:txXfrm>
    </dsp:sp>
    <dsp:sp modelId="{FD7542E4-FAFD-C74B-ACDB-76601AA63BD7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Ivacaftor</a:t>
          </a:r>
          <a:r>
            <a:rPr lang="en-US" sz="3800" kern="1200" dirty="0"/>
            <a:t> /</a:t>
          </a:r>
          <a:r>
            <a:rPr lang="en-US" sz="3800" kern="1200" dirty="0" err="1"/>
            <a:t>lumucaftor</a:t>
          </a:r>
          <a:endParaRPr lang="en-US" sz="3800" kern="1200" dirty="0"/>
        </a:p>
      </dsp:txBody>
      <dsp:txXfrm>
        <a:off x="4475614" y="39991"/>
        <a:ext cx="2508127" cy="1216224"/>
      </dsp:txXfrm>
    </dsp:sp>
    <dsp:sp modelId="{3781B74E-2C71-2C46-AE32-C136E0668753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08DE-DD56-7A43-9B03-E824920F86CA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Feels good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Wellbeing </a:t>
          </a:r>
        </a:p>
      </dsp:txBody>
      <dsp:txXfrm>
        <a:off x="4992375" y="1654869"/>
        <a:ext cx="1991366" cy="1216224"/>
      </dsp:txXfrm>
    </dsp:sp>
    <dsp:sp modelId="{60D02685-459C-CD44-8240-1665202D2238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6E391-FD3D-554A-8745-090BB626D8BC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 change in FEV1 (75-78 )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ABPA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sweat chloride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117 -87-74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Tested +organoids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promissing</a:t>
          </a:r>
          <a:r>
            <a:rPr lang="en-US" sz="1000" kern="1200" dirty="0"/>
            <a:t> </a:t>
          </a:r>
        </a:p>
      </dsp:txBody>
      <dsp:txXfrm>
        <a:off x="4992375" y="3269747"/>
        <a:ext cx="1991366" cy="12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EF4C-C449-2047-ADE8-5E1EBD909F4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F6B77-C9FB-674B-BB13-FA7972DC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2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6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57A6-608C-784F-A79A-360F0A420C0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D9C3-B722-FE41-87E4-870560A2F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661724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Cystic Fibrosis</a:t>
            </a:r>
            <a:br>
              <a:rPr lang="en-US" b="1" dirty="0"/>
            </a:br>
            <a:r>
              <a:rPr lang="en-US" b="1" dirty="0"/>
              <a:t>UAE experience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Asma Al </a:t>
            </a:r>
            <a:r>
              <a:rPr lang="en-US" b="1" dirty="0" err="1"/>
              <a:t>Nuaimi</a:t>
            </a:r>
            <a:endParaRPr lang="en-US" b="1" dirty="0"/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Consultant Pediatric Pulmonologist</a:t>
            </a: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UAE</a:t>
            </a:r>
          </a:p>
        </p:txBody>
      </p:sp>
      <p:pic>
        <p:nvPicPr>
          <p:cNvPr id="5" name="Picture 4" descr="StRegisAbuDhabi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87" y="2648196"/>
            <a:ext cx="7579901" cy="4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711" b="3711"/>
          <a:stretch>
            <a:fillRect/>
          </a:stretch>
        </p:blipFill>
        <p:spPr>
          <a:xfrm>
            <a:off x="457200" y="164592"/>
            <a:ext cx="8229600" cy="6528233"/>
          </a:xfrm>
        </p:spPr>
      </p:pic>
      <p:sp>
        <p:nvSpPr>
          <p:cNvPr id="3" name="TextBox 2"/>
          <p:cNvSpPr txBox="1"/>
          <p:nvPr/>
        </p:nvSpPr>
        <p:spPr>
          <a:xfrm>
            <a:off x="6768935" y="1033153"/>
            <a:ext cx="18287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CF </a:t>
            </a:r>
            <a:r>
              <a:rPr lang="en-US" b="1" dirty="0" err="1"/>
              <a:t>potentiators</a:t>
            </a:r>
            <a:r>
              <a:rPr lang="en-US" b="1" dirty="0"/>
              <a:t>/</a:t>
            </a:r>
          </a:p>
          <a:p>
            <a:r>
              <a:rPr lang="en-US" b="1" dirty="0"/>
              <a:t>correctors</a:t>
            </a:r>
          </a:p>
        </p:txBody>
      </p:sp>
    </p:spTree>
    <p:extLst>
      <p:ext uri="{BB962C8B-B14F-4D97-AF65-F5344CB8AC3E}">
        <p14:creationId xmlns:p14="http://schemas.microsoft.com/office/powerpoint/2010/main" val="271222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293245"/>
            <a:ext cx="4724070" cy="4356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1293244"/>
            <a:ext cx="3978234" cy="4356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512" y="6008914"/>
            <a:ext cx="302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25-50 tablets /day + 3-4 insulin injections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127668"/>
            <a:ext cx="336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 inhalation </a:t>
            </a:r>
            <a:r>
              <a:rPr lang="en-US" dirty="0"/>
              <a:t>medications </a:t>
            </a:r>
            <a:r>
              <a:rPr lang="en-US"/>
              <a:t>twice a day </a:t>
            </a:r>
            <a:r>
              <a:rPr lang="en-US" dirty="0"/>
              <a:t>+VEST , lasting 2 hours /day </a:t>
            </a:r>
          </a:p>
        </p:txBody>
      </p:sp>
    </p:spTree>
    <p:extLst>
      <p:ext uri="{BB962C8B-B14F-4D97-AF65-F5344CB8AC3E}">
        <p14:creationId xmlns:p14="http://schemas.microsoft.com/office/powerpoint/2010/main" val="212651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Minnesota protocol for HFCC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Thought to be beneficial by altering volumes and flow rates during therapy </a:t>
            </a:r>
          </a:p>
          <a:p>
            <a:r>
              <a:rPr lang="en-US" dirty="0"/>
              <a:t>More interactive therapy ( getting away from just sitting &amp; shaking)</a:t>
            </a:r>
          </a:p>
          <a:p>
            <a:r>
              <a:rPr lang="en-US" dirty="0"/>
              <a:t>6 cycles of 5 minutes</a:t>
            </a:r>
          </a:p>
          <a:p>
            <a:pPr lvl="1"/>
            <a:r>
              <a:rPr lang="en-US" dirty="0"/>
              <a:t>Settings range from:</a:t>
            </a:r>
          </a:p>
          <a:p>
            <a:pPr lvl="1"/>
            <a:r>
              <a:rPr lang="en-US" dirty="0"/>
              <a:t>Hz 6,8,10 at pressure of 10 ( or highest the patient can tolerate )</a:t>
            </a:r>
          </a:p>
          <a:p>
            <a:pPr lvl="1"/>
            <a:r>
              <a:rPr lang="en-US" dirty="0"/>
              <a:t>Hz 16,18,20 at pressure of 6</a:t>
            </a:r>
          </a:p>
          <a:p>
            <a:pPr lvl="1"/>
            <a:r>
              <a:rPr lang="en-US" dirty="0"/>
              <a:t>VEST hoses are </a:t>
            </a:r>
            <a:r>
              <a:rPr lang="en-US" dirty="0" err="1"/>
              <a:t>detatched</a:t>
            </a:r>
            <a:r>
              <a:rPr lang="en-US" dirty="0"/>
              <a:t> after each 5 minutes to allow the patient to huff and cough </a:t>
            </a:r>
          </a:p>
        </p:txBody>
      </p:sp>
    </p:spTree>
    <p:extLst>
      <p:ext uri="{BB962C8B-B14F-4D97-AF65-F5344CB8AC3E}">
        <p14:creationId xmlns:p14="http://schemas.microsoft.com/office/powerpoint/2010/main" val="152098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Pulmonary exacerbation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25 % of patients do not improve back to their baseline </a:t>
            </a:r>
          </a:p>
          <a:p>
            <a:r>
              <a:rPr lang="en-US" dirty="0"/>
              <a:t>Goal should be to prevent exacerbation</a:t>
            </a:r>
          </a:p>
          <a:p>
            <a:r>
              <a:rPr lang="en-US" dirty="0"/>
              <a:t>Plan Scheduled admissions for IV antibiotics and concentrated  airway clearance therapy with any signs of deviation </a:t>
            </a:r>
          </a:p>
        </p:txBody>
      </p:sp>
    </p:spTree>
    <p:extLst>
      <p:ext uri="{BB962C8B-B14F-4D97-AF65-F5344CB8AC3E}">
        <p14:creationId xmlns:p14="http://schemas.microsoft.com/office/powerpoint/2010/main" val="8476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General 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life expectancy </a:t>
            </a:r>
          </a:p>
          <a:p>
            <a:r>
              <a:rPr lang="en-US" dirty="0"/>
              <a:t>Improve  everyday living activities</a:t>
            </a:r>
          </a:p>
          <a:p>
            <a:r>
              <a:rPr lang="en-US" dirty="0"/>
              <a:t>Overall Wellbeing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1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Specific goals with CF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lung function </a:t>
            </a:r>
          </a:p>
          <a:p>
            <a:r>
              <a:rPr lang="en-US" dirty="0"/>
              <a:t>No FTT</a:t>
            </a:r>
          </a:p>
          <a:p>
            <a:r>
              <a:rPr lang="en-US" dirty="0"/>
              <a:t>Eradication of bugs </a:t>
            </a:r>
          </a:p>
          <a:p>
            <a:r>
              <a:rPr lang="en-US" dirty="0"/>
              <a:t>CFRDM early screening </a:t>
            </a:r>
          </a:p>
          <a:p>
            <a:r>
              <a:rPr lang="en-US" dirty="0"/>
              <a:t>Positive feedback on improvement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Attempt multi-</a:t>
            </a:r>
            <a:r>
              <a:rPr lang="en-US" dirty="0" err="1">
                <a:solidFill>
                  <a:srgbClr val="FF0000"/>
                </a:solidFill>
              </a:rPr>
              <a:t>displinary</a:t>
            </a:r>
            <a:r>
              <a:rPr lang="en-US" dirty="0">
                <a:solidFill>
                  <a:srgbClr val="FF0000"/>
                </a:solidFill>
              </a:rPr>
              <a:t>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Segregation of patients in CF according to bugs</a:t>
            </a:r>
          </a:p>
          <a:p>
            <a:r>
              <a:rPr lang="en-US" dirty="0"/>
              <a:t>Pulmonary /Nutrition /physio/pharmacy +/-GI  </a:t>
            </a:r>
          </a:p>
        </p:txBody>
      </p:sp>
    </p:spTree>
    <p:extLst>
      <p:ext uri="{BB962C8B-B14F-4D97-AF65-F5344CB8AC3E}">
        <p14:creationId xmlns:p14="http://schemas.microsoft.com/office/powerpoint/2010/main" val="118660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CF turning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4410"/>
            <a:ext cx="7886700" cy="530827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Diagnosis</a:t>
            </a:r>
          </a:p>
          <a:p>
            <a:r>
              <a:rPr lang="en-US" dirty="0"/>
              <a:t>Toddlerhood “ NO I wont do that “</a:t>
            </a:r>
          </a:p>
          <a:p>
            <a:r>
              <a:rPr lang="en-US" dirty="0"/>
              <a:t>First bad bug culture</a:t>
            </a:r>
          </a:p>
          <a:p>
            <a:r>
              <a:rPr lang="en-US" dirty="0"/>
              <a:t>First hospitalization</a:t>
            </a:r>
          </a:p>
          <a:p>
            <a:r>
              <a:rPr lang="en-US" dirty="0"/>
              <a:t>Going to school </a:t>
            </a:r>
          </a:p>
          <a:p>
            <a:r>
              <a:rPr lang="en-US" dirty="0"/>
              <a:t>Adolescent </a:t>
            </a:r>
          </a:p>
          <a:p>
            <a:pPr lvl="1"/>
            <a:r>
              <a:rPr lang="en-US" dirty="0"/>
              <a:t>“No I wont do that and you cant make me “</a:t>
            </a:r>
          </a:p>
          <a:p>
            <a:pPr lvl="1"/>
            <a:r>
              <a:rPr lang="en-US" dirty="0"/>
              <a:t>Self care </a:t>
            </a:r>
          </a:p>
          <a:p>
            <a:pPr lvl="1"/>
            <a:r>
              <a:rPr lang="en-US" dirty="0"/>
              <a:t>Transition to adults </a:t>
            </a:r>
          </a:p>
          <a:p>
            <a:r>
              <a:rPr lang="en-US" dirty="0"/>
              <a:t>Adulthood </a:t>
            </a:r>
          </a:p>
          <a:p>
            <a:pPr lvl="1"/>
            <a:r>
              <a:rPr lang="en-US" dirty="0"/>
              <a:t>Relationship </a:t>
            </a:r>
          </a:p>
          <a:p>
            <a:pPr lvl="1"/>
            <a:r>
              <a:rPr lang="en-US" dirty="0"/>
              <a:t>Family </a:t>
            </a:r>
          </a:p>
          <a:p>
            <a:pPr lvl="1"/>
            <a:r>
              <a:rPr lang="en-US" dirty="0"/>
              <a:t>Work </a:t>
            </a:r>
          </a:p>
          <a:p>
            <a:pPr lvl="1"/>
            <a:r>
              <a:rPr lang="en-US" dirty="0"/>
              <a:t>Declining health </a:t>
            </a:r>
          </a:p>
          <a:p>
            <a:pPr lvl="1"/>
            <a:r>
              <a:rPr lang="en-US" dirty="0"/>
              <a:t>Transplant vs end of life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5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BB45-8587-0E42-9E63-617CBA4B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726FE5-B31E-C648-9C4D-A3507AB85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11" y="463138"/>
            <a:ext cx="8041378" cy="5985163"/>
          </a:xfrm>
        </p:spPr>
      </p:pic>
    </p:spTree>
    <p:extLst>
      <p:ext uri="{BB962C8B-B14F-4D97-AF65-F5344CB8AC3E}">
        <p14:creationId xmlns:p14="http://schemas.microsoft.com/office/powerpoint/2010/main" val="381705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2007- 2017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62 patients</a:t>
            </a:r>
          </a:p>
          <a:p>
            <a:r>
              <a:rPr lang="en-US" dirty="0"/>
              <a:t>Age range : 2m( S549R) -42years(D 508)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9 deaths  </a:t>
            </a:r>
            <a:r>
              <a:rPr lang="en-US" b="1" dirty="0"/>
              <a:t>: (S549R x4) </a:t>
            </a:r>
          </a:p>
          <a:p>
            <a:pPr lvl="4"/>
            <a:r>
              <a:rPr lang="en-US" b="1" dirty="0"/>
              <a:t>3120 1G&gt;A x1</a:t>
            </a:r>
          </a:p>
          <a:p>
            <a:pPr lvl="4"/>
            <a:r>
              <a:rPr lang="en-US" b="1" dirty="0"/>
              <a:t>Unidentified x2 </a:t>
            </a:r>
          </a:p>
          <a:p>
            <a:pPr lvl="4"/>
            <a:r>
              <a:rPr lang="en-US" b="1" dirty="0" err="1"/>
              <a:t>Dleta</a:t>
            </a:r>
            <a:r>
              <a:rPr lang="en-US" b="1" dirty="0"/>
              <a:t> 508 X2</a:t>
            </a:r>
          </a:p>
          <a:p>
            <a:pPr lvl="4"/>
            <a:r>
              <a:rPr lang="en-US" b="1" dirty="0"/>
              <a:t>Co morbidity of depression in 5</a:t>
            </a:r>
          </a:p>
          <a:p>
            <a:pPr lvl="4"/>
            <a:r>
              <a:rPr lang="en-US" b="1" dirty="0" err="1"/>
              <a:t>B.Cepacia</a:t>
            </a:r>
            <a:r>
              <a:rPr lang="en-US" b="1" dirty="0"/>
              <a:t> in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2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Aim of the talk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600200"/>
            <a:ext cx="4773880" cy="5049982"/>
          </a:xfrm>
        </p:spPr>
        <p:txBody>
          <a:bodyPr>
            <a:normAutofit/>
          </a:bodyPr>
          <a:lstStyle/>
          <a:p>
            <a:r>
              <a:rPr lang="en-US" b="1" dirty="0"/>
              <a:t>Share our local experience </a:t>
            </a:r>
          </a:p>
          <a:p>
            <a:r>
              <a:rPr lang="en-US" b="1" dirty="0"/>
              <a:t>Learn from each other , our patients are unique to the region !</a:t>
            </a:r>
          </a:p>
          <a:p>
            <a:r>
              <a:rPr lang="en-US" b="1" dirty="0"/>
              <a:t>Understand the different dynamics of CF management in case oriented fashion </a:t>
            </a:r>
          </a:p>
          <a:p>
            <a:r>
              <a:rPr lang="en-US" b="1" dirty="0"/>
              <a:t>Illustrate how patients differ despite having the same genes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A59E42-16FF-B64A-B09E-2E1FB207B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7013" y="1769423"/>
            <a:ext cx="3966357" cy="4880759"/>
          </a:xfrm>
        </p:spPr>
      </p:pic>
    </p:spTree>
    <p:extLst>
      <p:ext uri="{BB962C8B-B14F-4D97-AF65-F5344CB8AC3E}">
        <p14:creationId xmlns:p14="http://schemas.microsoft.com/office/powerpoint/2010/main" val="54908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Local CFTR mutations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677958"/>
              </p:ext>
            </p:extLst>
          </p:nvPr>
        </p:nvGraphicFramePr>
        <p:xfrm>
          <a:off x="0" y="1417639"/>
          <a:ext cx="9144000" cy="524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08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Demography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558" cy="341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063">
                <a:tc>
                  <a:txBody>
                    <a:bodyPr/>
                    <a:lstStyle/>
                    <a:p>
                      <a:r>
                        <a:rPr lang="en-US" sz="1400" dirty="0"/>
                        <a:t>No of Children</a:t>
                      </a:r>
                    </a:p>
                  </a:txBody>
                  <a:tcPr marL="75115" marR="75115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 marL="75115" marR="7511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11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Gender                        </a:t>
                      </a:r>
                    </a:p>
                  </a:txBody>
                  <a:tcPr marL="75115" marR="75115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M:</a:t>
                      </a:r>
                      <a:r>
                        <a:rPr lang="en-US" sz="1400" baseline="0" dirty="0"/>
                        <a:t> F=22:18</a:t>
                      </a:r>
                      <a:endParaRPr lang="en-US" sz="1400" dirty="0"/>
                    </a:p>
                  </a:txBody>
                  <a:tcPr marL="75115" marR="7511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11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Mean Age</a:t>
                      </a:r>
                    </a:p>
                  </a:txBody>
                  <a:tcPr marL="75115" marR="75115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10.2 yr.</a:t>
                      </a:r>
                    </a:p>
                  </a:txBody>
                  <a:tcPr marL="75115" marR="75115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011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Ethnicity</a:t>
                      </a:r>
                    </a:p>
                  </a:txBody>
                  <a:tcPr marL="75115" marR="75115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Arab=</a:t>
                      </a:r>
                      <a:r>
                        <a:rPr lang="en-US" sz="1400" baseline="0" dirty="0"/>
                        <a:t>  38               Caucasian= 2</a:t>
                      </a:r>
                      <a:endParaRPr lang="en-US" sz="1400" dirty="0"/>
                    </a:p>
                  </a:txBody>
                  <a:tcPr marL="75115" marR="75115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011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National: Non National</a:t>
                      </a:r>
                    </a:p>
                  </a:txBody>
                  <a:tcPr marL="75115" marR="75115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30:10</a:t>
                      </a:r>
                    </a:p>
                  </a:txBody>
                  <a:tcPr marL="75115" marR="75115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91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427513"/>
            <a:ext cx="7880647" cy="121642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Genotype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64220"/>
              </p:ext>
            </p:extLst>
          </p:nvPr>
        </p:nvGraphicFramePr>
        <p:xfrm>
          <a:off x="605643" y="1864424"/>
          <a:ext cx="7788164" cy="435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S549R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r>
                        <a:rPr lang="en-US" sz="1400" dirty="0"/>
                        <a:t>S549N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r>
                        <a:rPr lang="en-US" sz="1400" dirty="0"/>
                        <a:t>DF 508 Homozygous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1548delG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3120+1G&gt;A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r>
                        <a:rPr lang="en-US" sz="1400" dirty="0"/>
                        <a:t>3670delA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406-2A--&gt;G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9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3849+10KBC-&gt;T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262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992479"/>
            <a:ext cx="7880647" cy="6514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Genotype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93556"/>
              </p:ext>
            </p:extLst>
          </p:nvPr>
        </p:nvGraphicFramePr>
        <p:xfrm>
          <a:off x="285007" y="2366487"/>
          <a:ext cx="7802088" cy="402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C.212G&gt;T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r>
                        <a:rPr lang="en-US" sz="1400" dirty="0"/>
                        <a:t>C.80G&gt;Tp.Gly27Val exon2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1525-1G&gt;A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2789+5G-&gt;A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1898+3A&gt;G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r>
                        <a:rPr lang="en-US" sz="1400" dirty="0"/>
                        <a:t>N1303K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l1234V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57">
                <a:tc>
                  <a:txBody>
                    <a:bodyPr/>
                    <a:lstStyle/>
                    <a:p>
                      <a:r>
                        <a:rPr lang="en-US" sz="1400" dirty="0"/>
                        <a:t>DF508/-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86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992479"/>
            <a:ext cx="7880647" cy="6514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BACTERIOLOGY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349446"/>
              </p:ext>
            </p:extLst>
          </p:nvPr>
        </p:nvGraphicFramePr>
        <p:xfrm>
          <a:off x="386366" y="1796604"/>
          <a:ext cx="8277896" cy="460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634">
                <a:tc>
                  <a:txBody>
                    <a:bodyPr/>
                    <a:lstStyle/>
                    <a:p>
                      <a:r>
                        <a:rPr lang="en-US" sz="1400" dirty="0"/>
                        <a:t>Bacteriology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No:</a:t>
                      </a:r>
                      <a:r>
                        <a:rPr lang="en-US" sz="1400" baseline="0" dirty="0"/>
                        <a:t> o</a:t>
                      </a:r>
                      <a:r>
                        <a:rPr lang="en-US" sz="1400" dirty="0"/>
                        <a:t>f children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Pseudomonas aeruginosa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 (33%)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growth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 (30%)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4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MRSA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  (18%)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Staph 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r>
                        <a:rPr lang="en-US" sz="1400" dirty="0"/>
                        <a:t>H</a:t>
                      </a:r>
                      <a:r>
                        <a:rPr lang="en-US" sz="1400" baseline="0" dirty="0"/>
                        <a:t> Influenza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r>
                        <a:rPr lang="en-US" sz="1400" dirty="0"/>
                        <a:t>AX/Strep/SM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1each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r>
                        <a:rPr lang="en-US" sz="1400" dirty="0"/>
                        <a:t>NTM/BC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1each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634">
                <a:tc gridSpan="2"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rgbClr val="FF0000"/>
                          </a:solidFill>
                        </a:rPr>
                        <a:t>B.Cepacia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rgbClr val="FF0000"/>
                          </a:solidFill>
                        </a:rPr>
                        <a:t> 2 patients passed away 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634">
                <a:tc gridSpan="2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New  protocol for</a:t>
                      </a:r>
                      <a:r>
                        <a:rPr lang="en-US" sz="1500" b="1" baseline="0" dirty="0">
                          <a:solidFill>
                            <a:srgbClr val="FF0000"/>
                          </a:solidFill>
                        </a:rPr>
                        <a:t> eradication of MRSA &amp; priority for infection control 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13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992479"/>
            <a:ext cx="7880647" cy="6514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BMI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3160" y="2161236"/>
          <a:ext cx="7532916" cy="329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42">
                <a:tc>
                  <a:txBody>
                    <a:bodyPr/>
                    <a:lstStyle/>
                    <a:p>
                      <a:r>
                        <a:rPr lang="en-US" sz="1400" dirty="0"/>
                        <a:t>No:</a:t>
                      </a:r>
                      <a:r>
                        <a:rPr lang="en-US" sz="1400" baseline="0" dirty="0"/>
                        <a:t> of children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742">
                <a:tc>
                  <a:txBody>
                    <a:bodyPr/>
                    <a:lstStyle/>
                    <a:p>
                      <a:r>
                        <a:rPr lang="en-US" sz="1400" dirty="0"/>
                        <a:t>Data</a:t>
                      </a:r>
                      <a:r>
                        <a:rPr lang="en-US" sz="1400" baseline="0" dirty="0"/>
                        <a:t> analyzed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742">
                <a:tc>
                  <a:txBody>
                    <a:bodyPr/>
                    <a:lstStyle/>
                    <a:p>
                      <a:r>
                        <a:rPr lang="en-US" sz="1400" dirty="0"/>
                        <a:t>Mean</a:t>
                      </a:r>
                      <a:r>
                        <a:rPr lang="en-US" sz="1400" baseline="0" dirty="0"/>
                        <a:t> BMI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16.97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742">
                <a:tc>
                  <a:txBody>
                    <a:bodyPr/>
                    <a:lstStyle/>
                    <a:p>
                      <a:r>
                        <a:rPr lang="en-US" sz="1400" dirty="0"/>
                        <a:t>Mean</a:t>
                      </a:r>
                      <a:r>
                        <a:rPr lang="en-US" sz="1400" baseline="0" dirty="0"/>
                        <a:t> BMI- Centile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30.6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742">
                <a:tc>
                  <a:txBody>
                    <a:bodyPr/>
                    <a:lstStyle/>
                    <a:p>
                      <a:r>
                        <a:rPr lang="en-US" sz="1400" dirty="0"/>
                        <a:t>Mean</a:t>
                      </a:r>
                      <a:r>
                        <a:rPr lang="en-US" sz="1400" baseline="0" dirty="0"/>
                        <a:t> BMI-Z score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-.73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 gridSpan="2"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2100" b="1" dirty="0">
                          <a:solidFill>
                            <a:srgbClr val="FF0000"/>
                          </a:solidFill>
                        </a:rPr>
                        <a:t>BMI</a:t>
                      </a:r>
                      <a:r>
                        <a:rPr lang="en-US" sz="2100" b="1" baseline="0" dirty="0">
                          <a:solidFill>
                            <a:srgbClr val="FF0000"/>
                          </a:solidFill>
                        </a:rPr>
                        <a:t> is  LOW in our CF Population.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44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992479"/>
            <a:ext cx="7880647" cy="6514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3160" y="2161237"/>
          <a:ext cx="7532916" cy="2727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229">
                <a:tc>
                  <a:txBody>
                    <a:bodyPr/>
                    <a:lstStyle/>
                    <a:p>
                      <a:r>
                        <a:rPr lang="en-US" sz="1400" dirty="0"/>
                        <a:t>No: of children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229">
                <a:tc>
                  <a:txBody>
                    <a:bodyPr/>
                    <a:lstStyle/>
                    <a:p>
                      <a:r>
                        <a:rPr lang="en-US" sz="1400" dirty="0"/>
                        <a:t>CF</a:t>
                      </a:r>
                      <a:r>
                        <a:rPr lang="en-US" sz="1400" baseline="0" dirty="0"/>
                        <a:t> Related Diabetes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229">
                <a:tc>
                  <a:txBody>
                    <a:bodyPr/>
                    <a:lstStyle/>
                    <a:p>
                      <a:r>
                        <a:rPr lang="en-US" sz="1400" dirty="0"/>
                        <a:t>CF</a:t>
                      </a:r>
                      <a:r>
                        <a:rPr lang="en-US" sz="1400" baseline="0" dirty="0"/>
                        <a:t> Liver disease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9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992479"/>
            <a:ext cx="7880647" cy="6514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Genotype-phenotype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70372" y="1885951"/>
          <a:ext cx="6400801" cy="307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791">
                <a:tc>
                  <a:txBody>
                    <a:bodyPr/>
                    <a:lstStyle/>
                    <a:p>
                      <a:r>
                        <a:rPr lang="en-US" sz="1400" dirty="0"/>
                        <a:t>Genotype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 FEV1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 BMI-Z Score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791">
                <a:tc>
                  <a:txBody>
                    <a:bodyPr/>
                    <a:lstStyle/>
                    <a:p>
                      <a:r>
                        <a:rPr lang="en-US" sz="1400" dirty="0"/>
                        <a:t>S549R/S549R(n=12)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70%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-.89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791">
                <a:tc>
                  <a:txBody>
                    <a:bodyPr/>
                    <a:lstStyle/>
                    <a:p>
                      <a:r>
                        <a:rPr lang="en-US" sz="1400" dirty="0"/>
                        <a:t>F508/F508(n=8)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58%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-1.54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91">
                <a:tc>
                  <a:txBody>
                    <a:bodyPr/>
                    <a:lstStyle/>
                    <a:p>
                      <a:r>
                        <a:rPr lang="en-US" sz="1400" dirty="0"/>
                        <a:t>1548 </a:t>
                      </a:r>
                      <a:r>
                        <a:rPr lang="en-US" sz="1400" dirty="0" err="1"/>
                        <a:t>delG</a:t>
                      </a:r>
                      <a:r>
                        <a:rPr lang="en-US" sz="1400" dirty="0"/>
                        <a:t>/1548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delG</a:t>
                      </a:r>
                      <a:r>
                        <a:rPr lang="en-US" sz="1400" baseline="0" dirty="0"/>
                        <a:t>(n=3)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28%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-1.62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791">
                <a:tc>
                  <a:txBody>
                    <a:bodyPr/>
                    <a:lstStyle/>
                    <a:p>
                      <a:r>
                        <a:rPr lang="en-US" sz="1400" dirty="0"/>
                        <a:t>3120+1G&gt;A/3120+1G&gt;A(n=3)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71%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-0.08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99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F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320" y="137160"/>
            <a:ext cx="6318504" cy="6339965"/>
          </a:xfrm>
        </p:spPr>
      </p:pic>
      <p:sp>
        <p:nvSpPr>
          <p:cNvPr id="5" name="Rectangle 4"/>
          <p:cNvSpPr/>
          <p:nvPr/>
        </p:nvSpPr>
        <p:spPr>
          <a:xfrm rot="10800000" flipV="1">
            <a:off x="2286000" y="6477125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YuH,et</a:t>
            </a:r>
            <a:r>
              <a:rPr lang="en-US" sz="1000" dirty="0"/>
              <a:t> </a:t>
            </a:r>
            <a:r>
              <a:rPr lang="en-US" sz="1000" dirty="0" err="1"/>
              <a:t>al,Ivacaftor</a:t>
            </a:r>
            <a:r>
              <a:rPr lang="en-US" sz="1000" dirty="0"/>
              <a:t> </a:t>
            </a:r>
            <a:r>
              <a:rPr lang="en-US" sz="1000" dirty="0" err="1"/>
              <a:t>potentiatior</a:t>
            </a:r>
            <a:r>
              <a:rPr lang="en-US" sz="1000" dirty="0"/>
              <a:t> of multiple </a:t>
            </a:r>
            <a:r>
              <a:rPr lang="en-US" sz="1000" dirty="0" err="1"/>
              <a:t>chanels</a:t>
            </a:r>
            <a:r>
              <a:rPr lang="en-US" sz="1000" dirty="0"/>
              <a:t> with </a:t>
            </a:r>
            <a:r>
              <a:rPr lang="en-US" sz="1000" dirty="0" err="1"/>
              <a:t>gatting</a:t>
            </a:r>
            <a:r>
              <a:rPr lang="en-US" sz="1000" dirty="0"/>
              <a:t> </a:t>
            </a:r>
            <a:r>
              <a:rPr lang="en-US" sz="1000" dirty="0" err="1"/>
              <a:t>mutaions</a:t>
            </a:r>
            <a:r>
              <a:rPr lang="en-US" sz="1000" dirty="0"/>
              <a:t> ,J CF (2012)</a:t>
            </a:r>
          </a:p>
        </p:txBody>
      </p:sp>
    </p:spTree>
    <p:extLst>
      <p:ext uri="{BB962C8B-B14F-4D97-AF65-F5344CB8AC3E}">
        <p14:creationId xmlns:p14="http://schemas.microsoft.com/office/powerpoint/2010/main" val="92851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6190488"/>
            <a:ext cx="4773168" cy="667512"/>
          </a:xfrm>
        </p:spPr>
        <p:txBody>
          <a:bodyPr>
            <a:normAutofit/>
          </a:bodyPr>
          <a:lstStyle/>
          <a:p>
            <a:r>
              <a:rPr lang="en-US" sz="1000" dirty="0" err="1"/>
              <a:t>YuH,et</a:t>
            </a:r>
            <a:r>
              <a:rPr lang="en-US" sz="1000" dirty="0"/>
              <a:t> </a:t>
            </a:r>
            <a:r>
              <a:rPr lang="en-US" sz="1000" dirty="0" err="1"/>
              <a:t>al,Ivacaftor</a:t>
            </a:r>
            <a:r>
              <a:rPr lang="en-US" sz="1000" dirty="0"/>
              <a:t> </a:t>
            </a:r>
            <a:r>
              <a:rPr lang="en-US" sz="1000" dirty="0" err="1"/>
              <a:t>potentiatior</a:t>
            </a:r>
            <a:r>
              <a:rPr lang="en-US" sz="1000" dirty="0"/>
              <a:t> of multiple </a:t>
            </a:r>
            <a:r>
              <a:rPr lang="en-US" sz="1000" dirty="0" err="1"/>
              <a:t>chanels</a:t>
            </a:r>
            <a:r>
              <a:rPr lang="en-US" sz="1000" dirty="0"/>
              <a:t> with </a:t>
            </a:r>
            <a:r>
              <a:rPr lang="en-US" sz="1000" dirty="0" err="1"/>
              <a:t>gatting</a:t>
            </a:r>
            <a:r>
              <a:rPr lang="en-US" sz="1000" dirty="0"/>
              <a:t> </a:t>
            </a:r>
            <a:r>
              <a:rPr lang="en-US" sz="1000" dirty="0" err="1"/>
              <a:t>mutaions</a:t>
            </a:r>
            <a:r>
              <a:rPr lang="en-US" sz="1000" dirty="0"/>
              <a:t> ,J CF (2012)</a:t>
            </a:r>
          </a:p>
        </p:txBody>
      </p:sp>
      <p:pic>
        <p:nvPicPr>
          <p:cNvPr id="4" name="Content Placeholder 3" descr="CFTR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24" y="125810"/>
            <a:ext cx="7005788" cy="6064678"/>
          </a:xfrm>
        </p:spPr>
      </p:pic>
    </p:spTree>
    <p:extLst>
      <p:ext uri="{BB962C8B-B14F-4D97-AF65-F5344CB8AC3E}">
        <p14:creationId xmlns:p14="http://schemas.microsoft.com/office/powerpoint/2010/main" val="190624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Cystic Fibrosis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252" r="-25252"/>
          <a:stretch>
            <a:fillRect/>
          </a:stretch>
        </p:blipFill>
        <p:spPr>
          <a:xfrm>
            <a:off x="0" y="1225296"/>
            <a:ext cx="9144000" cy="5522976"/>
          </a:xfrm>
        </p:spPr>
      </p:pic>
    </p:spTree>
    <p:extLst>
      <p:ext uri="{BB962C8B-B14F-4D97-AF65-F5344CB8AC3E}">
        <p14:creationId xmlns:p14="http://schemas.microsoft.com/office/powerpoint/2010/main" val="15534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SKMC Patients’ Response to 30 Days of Ivacaftor Therapy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162978"/>
              </p:ext>
            </p:extLst>
          </p:nvPr>
        </p:nvGraphicFramePr>
        <p:xfrm>
          <a:off x="164592" y="1508655"/>
          <a:ext cx="875081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7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4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Mutation</a:t>
                      </a:r>
                    </a:p>
                  </a:txBody>
                  <a:tcPr marL="86210" marR="862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in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years</a:t>
                      </a:r>
                    </a:p>
                  </a:txBody>
                  <a:tcPr marL="86210" marR="8621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Sweat </a:t>
                      </a:r>
                      <a:r>
                        <a:rPr lang="en-US" dirty="0" err="1"/>
                        <a:t>Cl</a:t>
                      </a:r>
                      <a:endParaRPr lang="en-US" dirty="0"/>
                    </a:p>
                  </a:txBody>
                  <a:tcPr marL="86210" marR="8621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</a:t>
                      </a:r>
                    </a:p>
                    <a:p>
                      <a:pPr algn="ctr"/>
                      <a:r>
                        <a:rPr lang="en-US" dirty="0"/>
                        <a:t>Kg</a:t>
                      </a:r>
                    </a:p>
                  </a:txBody>
                  <a:tcPr marL="86210" marR="8621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BMI</a:t>
                      </a:r>
                    </a:p>
                  </a:txBody>
                  <a:tcPr marL="86210" marR="8621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FEV1 (%)</a:t>
                      </a:r>
                    </a:p>
                  </a:txBody>
                  <a:tcPr marL="86210" marR="8621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Post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Post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Post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Post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S549N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105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49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64.7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72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21.9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24.6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3.15 (80)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3.63 (89)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S549N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113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40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31.7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36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15.5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17.6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2.0 (100)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2,22 (111)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S549N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116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60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33.4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37.3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16.1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17.7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2.09 (103)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2.46 (119)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S549R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111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56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45.5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49.5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18.5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20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2.71 (109)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3.5 (117)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S549R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50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23.8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31.4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24.8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78.7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0.42 (24)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G551D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120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61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43.2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45.4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77.7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79.7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1.21 (48)</a:t>
                      </a:r>
                    </a:p>
                  </a:txBody>
                  <a:tcPr marL="86210" marR="86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7933C"/>
                          </a:solidFill>
                        </a:rPr>
                        <a:t>1.41 (56)</a:t>
                      </a:r>
                    </a:p>
                  </a:txBody>
                  <a:tcPr marL="86210" marR="862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90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Tribal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S549N</a:t>
            </a:r>
          </a:p>
          <a:p>
            <a:endParaRPr lang="en-US" b="1" dirty="0"/>
          </a:p>
          <a:p>
            <a:r>
              <a:rPr lang="en-US" b="1" dirty="0"/>
              <a:t>S549R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1548delG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delta F 508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Consanguinity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Families with more than one child with CF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Social stigma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Ivacaftor</a:t>
            </a:r>
            <a:r>
              <a:rPr lang="en-US" b="1" dirty="0">
                <a:solidFill>
                  <a:srgbClr val="FF0000"/>
                </a:solidFill>
              </a:rPr>
              <a:t> clinical experience 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2017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18 patients including adults </a:t>
            </a:r>
          </a:p>
          <a:p>
            <a:pPr algn="ctr">
              <a:buNone/>
            </a:pPr>
            <a:r>
              <a:rPr lang="en-US" b="1" dirty="0"/>
              <a:t> 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43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74638"/>
            <a:ext cx="8229600" cy="1143000"/>
          </a:xfrm>
        </p:spPr>
        <p:txBody>
          <a:bodyPr/>
          <a:lstStyle/>
          <a:p>
            <a:r>
              <a:rPr lang="en-US" b="1" dirty="0"/>
              <a:t>The star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12 years </a:t>
            </a:r>
          </a:p>
          <a:p>
            <a:r>
              <a:rPr lang="en-US" dirty="0"/>
              <a:t>S549R</a:t>
            </a:r>
          </a:p>
          <a:p>
            <a:r>
              <a:rPr lang="en-US" dirty="0"/>
              <a:t>Severe FTT , &lt; 3</a:t>
            </a:r>
            <a:r>
              <a:rPr lang="en-US" baseline="30000" dirty="0"/>
              <a:t>rd</a:t>
            </a:r>
            <a:r>
              <a:rPr lang="en-US" dirty="0"/>
              <a:t> centile 26 kg , referred for GT</a:t>
            </a:r>
          </a:p>
          <a:p>
            <a:r>
              <a:rPr lang="en-US" dirty="0" err="1"/>
              <a:t>B.Cepacia</a:t>
            </a:r>
            <a:r>
              <a:rPr lang="en-US" dirty="0"/>
              <a:t> </a:t>
            </a:r>
          </a:p>
          <a:p>
            <a:r>
              <a:rPr lang="en-US" dirty="0"/>
              <a:t>FEV1 30s </a:t>
            </a:r>
          </a:p>
          <a:p>
            <a:r>
              <a:rPr lang="en-US" dirty="0"/>
              <a:t>Required admission for initiation </a:t>
            </a:r>
          </a:p>
          <a:p>
            <a:r>
              <a:rPr lang="en-US" dirty="0"/>
              <a:t>FEV1 in 6 month 56 % ---64 %</a:t>
            </a:r>
          </a:p>
          <a:p>
            <a:r>
              <a:rPr lang="en-US" dirty="0"/>
              <a:t>Weight gain 12 kg , 3 kg in 19 days</a:t>
            </a:r>
          </a:p>
          <a:p>
            <a:r>
              <a:rPr lang="en-US" dirty="0"/>
              <a:t>Now he is 16 years old and recently admitted with </a:t>
            </a:r>
            <a:r>
              <a:rPr lang="en-US" dirty="0" err="1"/>
              <a:t>hemptysis</a:t>
            </a:r>
            <a:r>
              <a:rPr lang="en-US" dirty="0"/>
              <a:t> and  </a:t>
            </a:r>
            <a:r>
              <a:rPr lang="en-US" dirty="0" err="1"/>
              <a:t>B.Cepacia</a:t>
            </a:r>
            <a:r>
              <a:rPr lang="en-US" dirty="0"/>
              <a:t> </a:t>
            </a:r>
          </a:p>
          <a:p>
            <a:r>
              <a:rPr lang="en-US" dirty="0"/>
              <a:t>Lung function improved post hospitalization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236208" y="896112"/>
            <a:ext cx="1088136" cy="113385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0090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284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Monozygotic Identical twins </a:t>
            </a:r>
            <a:br>
              <a:rPr lang="en-US" b="1" dirty="0"/>
            </a:br>
            <a:r>
              <a:rPr lang="en-US" b="1" dirty="0"/>
              <a:t>S549N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14 years</a:t>
            </a:r>
          </a:p>
          <a:p>
            <a:pPr marL="0" indent="0">
              <a:buNone/>
            </a:pPr>
            <a:r>
              <a:rPr lang="en-US" sz="1800" dirty="0" err="1"/>
              <a:t>Ivacaftor</a:t>
            </a:r>
            <a:r>
              <a:rPr lang="en-US" sz="1800" dirty="0"/>
              <a:t> for one year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926" y="4812924"/>
            <a:ext cx="224801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20 </a:t>
            </a:r>
            <a:r>
              <a:rPr lang="en-US" b="1" dirty="0" err="1"/>
              <a:t>yrs</a:t>
            </a:r>
            <a:r>
              <a:rPr lang="en-US" b="1" dirty="0"/>
              <a:t> M</a:t>
            </a:r>
          </a:p>
          <a:p>
            <a:r>
              <a:rPr lang="en-US" b="1" dirty="0"/>
              <a:t>FEV1 %65</a:t>
            </a:r>
          </a:p>
          <a:p>
            <a:r>
              <a:rPr lang="en-US" b="1" dirty="0"/>
              <a:t>No weight gain </a:t>
            </a:r>
          </a:p>
          <a:p>
            <a:r>
              <a:rPr lang="en-US" b="1" dirty="0"/>
              <a:t>CFRDM</a:t>
            </a:r>
          </a:p>
          <a:p>
            <a:r>
              <a:rPr lang="en-US" b="1" dirty="0"/>
              <a:t>LFT </a:t>
            </a:r>
          </a:p>
          <a:p>
            <a:r>
              <a:rPr lang="en-US" b="1" dirty="0"/>
              <a:t>Poor compliance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90451"/>
              </p:ext>
            </p:extLst>
          </p:nvPr>
        </p:nvGraphicFramePr>
        <p:xfrm>
          <a:off x="2980706" y="1911927"/>
          <a:ext cx="5706094" cy="480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4689">
                <a:tc>
                  <a:txBody>
                    <a:bodyPr/>
                    <a:lstStyle/>
                    <a:p>
                      <a:r>
                        <a:rPr lang="en-US" dirty="0"/>
                        <a:t>FEV1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100 % pre 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111% 1 m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101% 1 year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FEV1</a:t>
                      </a:r>
                    </a:p>
                    <a:p>
                      <a:r>
                        <a:rPr lang="en-US" dirty="0"/>
                        <a:t>103% pre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119% 1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95% 1 year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818">
                <a:tc>
                  <a:txBody>
                    <a:bodyPr/>
                    <a:lstStyle/>
                    <a:p>
                      <a:r>
                        <a:rPr lang="en-US" dirty="0"/>
                        <a:t>WT</a:t>
                      </a:r>
                    </a:p>
                    <a:p>
                      <a:r>
                        <a:rPr lang="en-US" dirty="0"/>
                        <a:t>36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41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42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Pancreatitis mass ? Sever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gastritis, Stenting common bile duct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WT</a:t>
                      </a:r>
                    </a:p>
                    <a:p>
                      <a:r>
                        <a:rPr lang="en-US" dirty="0"/>
                        <a:t>37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44.2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910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Severe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11 years , 2 siblings died of CF</a:t>
            </a:r>
          </a:p>
          <a:p>
            <a:r>
              <a:rPr lang="en-US" dirty="0"/>
              <a:t>S549R homozygote </a:t>
            </a:r>
          </a:p>
          <a:p>
            <a:r>
              <a:rPr lang="en-US" dirty="0"/>
              <a:t>FEV1 25 % , On O2 ,NIPP</a:t>
            </a:r>
          </a:p>
          <a:p>
            <a:r>
              <a:rPr lang="en-US" dirty="0"/>
              <a:t>Multi  drug resistance , desensitization with each  admission  </a:t>
            </a:r>
          </a:p>
          <a:p>
            <a:r>
              <a:rPr lang="en-US" dirty="0" err="1"/>
              <a:t>B.Cepacia</a:t>
            </a:r>
            <a:endParaRPr lang="en-US" dirty="0"/>
          </a:p>
          <a:p>
            <a:r>
              <a:rPr lang="en-US" dirty="0" err="1"/>
              <a:t>Ivacaftor</a:t>
            </a:r>
            <a:r>
              <a:rPr lang="en-US" dirty="0"/>
              <a:t> !</a:t>
            </a:r>
          </a:p>
          <a:p>
            <a:r>
              <a:rPr lang="en-US" dirty="0"/>
              <a:t>End of life discussion</a:t>
            </a:r>
          </a:p>
          <a:p>
            <a:r>
              <a:rPr lang="en-US" dirty="0"/>
              <a:t>Death 2016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44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Ivacaftor</a:t>
            </a:r>
            <a:r>
              <a:rPr lang="en-US" dirty="0"/>
              <a:t> granules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959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36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Ivacadtor</a:t>
            </a:r>
            <a:r>
              <a:rPr lang="en-US" dirty="0"/>
              <a:t> /</a:t>
            </a:r>
            <a:r>
              <a:rPr lang="en-US" dirty="0" err="1"/>
              <a:t>lumucaftor</a:t>
            </a:r>
            <a:br>
              <a:rPr lang="en-US" dirty="0"/>
            </a:br>
            <a:r>
              <a:rPr lang="en-US" dirty="0"/>
              <a:t>△508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35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393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3120+1G&gt;A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541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CFTR mutations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1800 </a:t>
            </a:r>
          </a:p>
          <a:p>
            <a:r>
              <a:rPr lang="en-US" dirty="0"/>
              <a:t>Classes </a:t>
            </a:r>
          </a:p>
          <a:p>
            <a:endParaRPr lang="en-US" dirty="0"/>
          </a:p>
        </p:txBody>
      </p:sp>
      <p:pic>
        <p:nvPicPr>
          <p:cNvPr id="4" name="Picture 3" descr="Herman_-_CF_clas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566"/>
            <a:ext cx="9144000" cy="480086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82B0-28D2-004E-95BA-C0F26554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722DB1-2E1B-E742-9E64-F532972B7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328041"/>
          </a:xfrm>
        </p:spPr>
      </p:pic>
    </p:spTree>
    <p:extLst>
      <p:ext uri="{BB962C8B-B14F-4D97-AF65-F5344CB8AC3E}">
        <p14:creationId xmlns:p14="http://schemas.microsoft.com/office/powerpoint/2010/main" val="2351170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cases</a:t>
            </a:r>
          </a:p>
          <a:p>
            <a:r>
              <a:rPr lang="en-US" dirty="0"/>
              <a:t>Done in USA </a:t>
            </a:r>
          </a:p>
          <a:p>
            <a:r>
              <a:rPr lang="en-US" dirty="0"/>
              <a:t>Major psychosocial challenge/adjustments </a:t>
            </a:r>
          </a:p>
          <a:p>
            <a:r>
              <a:rPr lang="en-US" dirty="0"/>
              <a:t>Financial burden  </a:t>
            </a:r>
          </a:p>
          <a:p>
            <a:r>
              <a:rPr lang="en-US" dirty="0"/>
              <a:t>Normal lungs post transplant</a:t>
            </a:r>
          </a:p>
          <a:p>
            <a:r>
              <a:rPr lang="en-US" dirty="0"/>
              <a:t>Average 6-10 daily medications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66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management justification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3211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690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/>
              <a:t>5 major clinical 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468"/>
            <a:ext cx="8229600" cy="57065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Multi disciplinary setting of assessment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Adult transition clinic </a:t>
            </a:r>
          </a:p>
          <a:p>
            <a:pPr lvl="1"/>
            <a:r>
              <a:rPr lang="en-US" b="1" dirty="0"/>
              <a:t>Fertility counselling </a:t>
            </a:r>
          </a:p>
          <a:p>
            <a:pPr lvl="1"/>
            <a:r>
              <a:rPr lang="en-US" b="1" dirty="0"/>
              <a:t>Pre marital counselling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Sustaining compliance with chest toilet </a:t>
            </a:r>
          </a:p>
          <a:p>
            <a:pPr lvl="1"/>
            <a:r>
              <a:rPr lang="en-US" dirty="0"/>
              <a:t>Multiple siblings with CF</a:t>
            </a:r>
          </a:p>
          <a:p>
            <a:pPr lvl="1"/>
            <a:r>
              <a:rPr lang="en-US" dirty="0"/>
              <a:t>Pseudomonas colonization /</a:t>
            </a:r>
            <a:r>
              <a:rPr lang="en-US" dirty="0" err="1"/>
              <a:t>cepacia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Growth and nutrition</a:t>
            </a:r>
          </a:p>
          <a:p>
            <a:pPr lvl="1"/>
            <a:r>
              <a:rPr lang="en-US" dirty="0"/>
              <a:t>Local diet strategies  vs. western diet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Co morbidity of depression </a:t>
            </a:r>
          </a:p>
          <a:p>
            <a:pPr marL="457200" lvl="1" indent="0">
              <a:buNone/>
            </a:pPr>
            <a:r>
              <a:rPr lang="en-US" dirty="0"/>
              <a:t>Social stigma </a:t>
            </a:r>
          </a:p>
          <a:p>
            <a:pPr marL="457200" lvl="1" indent="0">
              <a:buNone/>
            </a:pPr>
            <a:r>
              <a:rPr lang="en-US" dirty="0"/>
              <a:t>Families feel alone</a:t>
            </a:r>
          </a:p>
          <a:p>
            <a:pPr marL="457200" lvl="1" indent="0">
              <a:buNone/>
            </a:pPr>
            <a:r>
              <a:rPr lang="en-US" dirty="0"/>
              <a:t>Divorce rate in families caring for CF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06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Long term Challenges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point definition for success or response to treatment ! FEV1 ? Or weight gain !</a:t>
            </a:r>
          </a:p>
          <a:p>
            <a:r>
              <a:rPr lang="en-US" dirty="0"/>
              <a:t>Can we sustain financial  Insurance coverage !</a:t>
            </a:r>
          </a:p>
          <a:p>
            <a:r>
              <a:rPr lang="en-US" dirty="0"/>
              <a:t>How can we improve Compliance ?</a:t>
            </a:r>
          </a:p>
          <a:p>
            <a:r>
              <a:rPr lang="en-US" dirty="0"/>
              <a:t>Pessimistic view of the Other CF children that are not </a:t>
            </a:r>
            <a:r>
              <a:rPr lang="en-US" dirty="0" err="1"/>
              <a:t>legiable</a:t>
            </a:r>
            <a:r>
              <a:rPr lang="en-US" dirty="0"/>
              <a:t> for new drugs </a:t>
            </a:r>
          </a:p>
          <a:p>
            <a:r>
              <a:rPr lang="en-US" dirty="0"/>
              <a:t>The old generation CF vs. the new CF  promise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2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isolated any more</a:t>
            </a:r>
          </a:p>
          <a:p>
            <a:r>
              <a:rPr lang="en-US" dirty="0"/>
              <a:t>Support groups </a:t>
            </a:r>
          </a:p>
          <a:p>
            <a:r>
              <a:rPr lang="en-US" dirty="0"/>
              <a:t>Need of education </a:t>
            </a:r>
          </a:p>
          <a:p>
            <a:r>
              <a:rPr lang="en-US" dirty="0"/>
              <a:t>Family days </a:t>
            </a:r>
          </a:p>
        </p:txBody>
      </p:sp>
    </p:spTree>
    <p:extLst>
      <p:ext uri="{BB962C8B-B14F-4D97-AF65-F5344CB8AC3E}">
        <p14:creationId xmlns:p14="http://schemas.microsoft.com/office/powerpoint/2010/main" val="31944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Social workers and psychosocial concerns in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 diagnosis </a:t>
            </a:r>
          </a:p>
          <a:p>
            <a:r>
              <a:rPr lang="en-US" dirty="0"/>
              <a:t>First hospitalization</a:t>
            </a:r>
          </a:p>
          <a:p>
            <a:r>
              <a:rPr lang="en-US" dirty="0"/>
              <a:t>Beginning school </a:t>
            </a:r>
          </a:p>
          <a:p>
            <a:r>
              <a:rPr lang="en-US" dirty="0"/>
              <a:t>Adherence </a:t>
            </a:r>
          </a:p>
          <a:p>
            <a:r>
              <a:rPr lang="en-US" dirty="0"/>
              <a:t>Siblings and parenting</a:t>
            </a:r>
          </a:p>
          <a:p>
            <a:r>
              <a:rPr lang="en-US" dirty="0"/>
              <a:t>Adulthood</a:t>
            </a:r>
          </a:p>
          <a:p>
            <a:r>
              <a:rPr lang="en-US" dirty="0"/>
              <a:t>Transplant</a:t>
            </a:r>
          </a:p>
          <a:p>
            <a:r>
              <a:rPr lang="en-US" dirty="0"/>
              <a:t>End stage </a:t>
            </a:r>
          </a:p>
          <a:p>
            <a:r>
              <a:rPr lang="en-US" dirty="0"/>
              <a:t>Mental health/substance a use </a:t>
            </a:r>
          </a:p>
          <a:p>
            <a:r>
              <a:rPr lang="en-US" dirty="0"/>
              <a:t>Depression and anxiety </a:t>
            </a:r>
          </a:p>
        </p:txBody>
      </p:sp>
    </p:spTree>
    <p:extLst>
      <p:ext uri="{BB962C8B-B14F-4D97-AF65-F5344CB8AC3E}">
        <p14:creationId xmlns:p14="http://schemas.microsoft.com/office/powerpoint/2010/main" val="20887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Depression and anxiety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 15 %</a:t>
            </a:r>
          </a:p>
          <a:p>
            <a:r>
              <a:rPr lang="en-US" dirty="0"/>
              <a:t>Depression and anxiety 8 %</a:t>
            </a:r>
          </a:p>
          <a:p>
            <a:r>
              <a:rPr lang="en-US" dirty="0"/>
              <a:t>Anxiety 5 %</a:t>
            </a:r>
          </a:p>
          <a:p>
            <a:endParaRPr lang="en-US" dirty="0"/>
          </a:p>
          <a:p>
            <a:r>
              <a:rPr lang="en-US" dirty="0"/>
              <a:t>Mothers and fathers 2-3 X the community </a:t>
            </a:r>
          </a:p>
          <a:p>
            <a:r>
              <a:rPr lang="en-US" dirty="0"/>
              <a:t>We tend to forgot this ??</a:t>
            </a:r>
          </a:p>
        </p:txBody>
      </p:sp>
    </p:spTree>
    <p:extLst>
      <p:ext uri="{BB962C8B-B14F-4D97-AF65-F5344CB8AC3E}">
        <p14:creationId xmlns:p14="http://schemas.microsoft.com/office/powerpoint/2010/main" val="1024697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Adult transition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3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the first time adults &gt; 18 </a:t>
            </a:r>
            <a:r>
              <a:rPr lang="en-US" dirty="0" err="1"/>
              <a:t>yrs</a:t>
            </a:r>
            <a:r>
              <a:rPr lang="en-US" dirty="0"/>
              <a:t> outnumber children in the registry </a:t>
            </a:r>
          </a:p>
          <a:p>
            <a:r>
              <a:rPr lang="en-US" dirty="0"/>
              <a:t>In 2014  USA registry adults were 50.7%</a:t>
            </a:r>
          </a:p>
          <a:p>
            <a:r>
              <a:rPr lang="en-US" dirty="0"/>
              <a:t>Introduction of adult team prior to transition significantly reduced concern , 86 % felt transition should occur by age 21 </a:t>
            </a:r>
          </a:p>
          <a:p>
            <a:r>
              <a:rPr lang="en-US" dirty="0"/>
              <a:t>Caregivers concern overestimate parent and patient concerns !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Suggestion:</a:t>
            </a:r>
          </a:p>
          <a:p>
            <a:r>
              <a:rPr lang="en-US" dirty="0"/>
              <a:t>Transition meetings </a:t>
            </a:r>
          </a:p>
          <a:p>
            <a:r>
              <a:rPr lang="en-US" dirty="0"/>
              <a:t>Pediatric team needs to terminate (bring closure ) their relationship in a therapeutic manner to facilitate the transition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Issues related to getting older that we may forget to deal with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Education </a:t>
            </a:r>
          </a:p>
          <a:p>
            <a:r>
              <a:rPr lang="en-US" dirty="0"/>
              <a:t>Family planning </a:t>
            </a:r>
          </a:p>
          <a:p>
            <a:r>
              <a:rPr lang="en-US" dirty="0"/>
              <a:t>Age appropriate health screening </a:t>
            </a:r>
          </a:p>
        </p:txBody>
      </p:sp>
    </p:spTree>
    <p:extLst>
      <p:ext uri="{BB962C8B-B14F-4D97-AF65-F5344CB8AC3E}">
        <p14:creationId xmlns:p14="http://schemas.microsoft.com/office/powerpoint/2010/main" val="68246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UAE CF story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102996"/>
              </p:ext>
            </p:extLst>
          </p:nvPr>
        </p:nvGraphicFramePr>
        <p:xfrm>
          <a:off x="137160" y="996696"/>
          <a:ext cx="8833104" cy="573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85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CF counseling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expectancy will it be prolonged ! </a:t>
            </a:r>
          </a:p>
          <a:p>
            <a:r>
              <a:rPr lang="en-US" dirty="0"/>
              <a:t>Severity of local cases vary even among siblings </a:t>
            </a:r>
          </a:p>
          <a:p>
            <a:r>
              <a:rPr lang="en-US" dirty="0"/>
              <a:t>Earlier  treatment !</a:t>
            </a:r>
          </a:p>
          <a:p>
            <a:r>
              <a:rPr lang="en-US" dirty="0"/>
              <a:t>Can we justify  trial of </a:t>
            </a:r>
            <a:r>
              <a:rPr lang="en-US" dirty="0" err="1"/>
              <a:t>Ivacaftor</a:t>
            </a:r>
            <a:r>
              <a:rPr lang="en-US" dirty="0"/>
              <a:t> or </a:t>
            </a:r>
            <a:r>
              <a:rPr lang="en-US" dirty="0" err="1"/>
              <a:t>lumacaftor</a:t>
            </a:r>
            <a:r>
              <a:rPr lang="en-US" dirty="0"/>
              <a:t> </a:t>
            </a:r>
            <a:r>
              <a:rPr lang="en-US" dirty="0" err="1"/>
              <a:t>Ivacaftor</a:t>
            </a:r>
            <a:r>
              <a:rPr lang="en-US" dirty="0"/>
              <a:t>/  in rare CF mutations ?</a:t>
            </a:r>
          </a:p>
          <a:p>
            <a:r>
              <a:rPr lang="en-US" dirty="0"/>
              <a:t>Patients who are considering to get pregnant ? Counseling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70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Conclusion/recommendation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 evaluate our </a:t>
            </a:r>
            <a:r>
              <a:rPr lang="en-US" dirty="0" err="1"/>
              <a:t>multidisplinary</a:t>
            </a:r>
            <a:r>
              <a:rPr lang="en-US" dirty="0"/>
              <a:t> setting</a:t>
            </a:r>
          </a:p>
          <a:p>
            <a:r>
              <a:rPr lang="en-US" dirty="0"/>
              <a:t>RT roles emphasized , main reason for referral abroad</a:t>
            </a:r>
          </a:p>
          <a:p>
            <a:r>
              <a:rPr lang="en-US" dirty="0"/>
              <a:t>Psychiatry role </a:t>
            </a:r>
          </a:p>
          <a:p>
            <a:r>
              <a:rPr lang="en-US" dirty="0"/>
              <a:t>Policies need to be updated </a:t>
            </a:r>
          </a:p>
          <a:p>
            <a:r>
              <a:rPr lang="en-US" dirty="0"/>
              <a:t>Second Family awareness day  </a:t>
            </a:r>
          </a:p>
          <a:p>
            <a:r>
              <a:rPr lang="en-US" dirty="0"/>
              <a:t>Connect our patient via social media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84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838573_602888709856278_64592517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0092" y="523044"/>
            <a:ext cx="470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</a:t>
            </a:r>
          </a:p>
          <a:p>
            <a:r>
              <a:rPr lang="en-US" sz="4000" dirty="0"/>
              <a:t>The year of </a:t>
            </a:r>
            <a:r>
              <a:rPr lang="en-US" sz="4000" dirty="0" err="1"/>
              <a:t>Zayed</a:t>
            </a: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9660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of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+Sweat chloride , conductive method </a:t>
            </a:r>
          </a:p>
          <a:p>
            <a:pPr marL="457200" lvl="1" indent="0">
              <a:buNone/>
            </a:pPr>
            <a:r>
              <a:rPr lang="en-US" dirty="0"/>
              <a:t>&gt;60 -80 </a:t>
            </a:r>
          </a:p>
          <a:p>
            <a:r>
              <a:rPr lang="en-US" dirty="0"/>
              <a:t>+Stool </a:t>
            </a:r>
            <a:r>
              <a:rPr lang="en-US" dirty="0" err="1"/>
              <a:t>elastase</a:t>
            </a:r>
            <a:r>
              <a:rPr lang="en-US" dirty="0"/>
              <a:t> </a:t>
            </a:r>
          </a:p>
          <a:p>
            <a:r>
              <a:rPr lang="en-US" dirty="0"/>
              <a:t>+Correlation with clinical symptoms and </a:t>
            </a:r>
            <a:r>
              <a:rPr lang="en-US" dirty="0" err="1"/>
              <a:t>FHx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CF metabolic syndrome </a:t>
            </a:r>
          </a:p>
        </p:txBody>
      </p:sp>
    </p:spTree>
    <p:extLst>
      <p:ext uri="{BB962C8B-B14F-4D97-AF65-F5344CB8AC3E}">
        <p14:creationId xmlns:p14="http://schemas.microsoft.com/office/powerpoint/2010/main" val="324631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CF in Arab American 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805 Arab Americans</a:t>
            </a:r>
          </a:p>
          <a:p>
            <a:r>
              <a:rPr lang="en-US" sz="8000" dirty="0"/>
              <a:t>7 carriers were identified</a:t>
            </a:r>
          </a:p>
          <a:p>
            <a:r>
              <a:rPr lang="en-US" sz="8000" dirty="0"/>
              <a:t>carrier frequency of 1 in 115. </a:t>
            </a:r>
          </a:p>
          <a:p>
            <a:r>
              <a:rPr lang="en-US" sz="8000" dirty="0"/>
              <a:t>The most common mutation identified was </a:t>
            </a:r>
          </a:p>
          <a:p>
            <a:pPr marL="0" indent="0">
              <a:buNone/>
            </a:pPr>
            <a:r>
              <a:rPr lang="en-US" sz="8000" dirty="0"/>
              <a:t>	</a:t>
            </a:r>
            <a:r>
              <a:rPr lang="en-US" sz="8000" b="1" dirty="0">
                <a:solidFill>
                  <a:srgbClr val="FF0000"/>
                </a:solidFill>
              </a:rPr>
              <a:t>W1282X (57% )</a:t>
            </a:r>
          </a:p>
          <a:p>
            <a:r>
              <a:rPr lang="en-US" sz="8000" dirty="0"/>
              <a:t> followed by DeltaF508 , R117H. </a:t>
            </a:r>
          </a:p>
          <a:p>
            <a:r>
              <a:rPr lang="en-US" sz="8000" dirty="0"/>
              <a:t>Three of 7 patients with a known or suspected diagnosis had two identifiable mutations, including :</a:t>
            </a:r>
          </a:p>
          <a:p>
            <a:pPr lvl="1"/>
            <a:r>
              <a:rPr lang="en-US" sz="8000" b="1" dirty="0">
                <a:solidFill>
                  <a:srgbClr val="FF0000"/>
                </a:solidFill>
              </a:rPr>
              <a:t>1548delG, DeltaF508, W1282X, 2789 + 5G&gt;A and R170H.</a:t>
            </a:r>
          </a:p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r>
              <a:rPr lang="en-US" sz="8000" b="1" dirty="0">
                <a:solidFill>
                  <a:srgbClr val="0000FF"/>
                </a:solidFill>
              </a:rPr>
              <a:t>The addition of </a:t>
            </a:r>
            <a:r>
              <a:rPr lang="en-US" sz="8000" b="1" dirty="0">
                <a:solidFill>
                  <a:srgbClr val="FF0000"/>
                </a:solidFill>
              </a:rPr>
              <a:t>1548delG, I1234V, H139L</a:t>
            </a:r>
            <a:r>
              <a:rPr lang="en-US" sz="8000" b="1" dirty="0">
                <a:solidFill>
                  <a:srgbClr val="0000FF"/>
                </a:solidFill>
              </a:rPr>
              <a:t> and </a:t>
            </a:r>
            <a:r>
              <a:rPr lang="en-US" sz="8000" b="1" dirty="0">
                <a:solidFill>
                  <a:srgbClr val="FF0000"/>
                </a:solidFill>
              </a:rPr>
              <a:t>4010del4</a:t>
            </a:r>
            <a:r>
              <a:rPr lang="en-US" sz="8000" b="1" dirty="0">
                <a:solidFill>
                  <a:srgbClr val="0000FF"/>
                </a:solidFill>
              </a:rPr>
              <a:t> as part of an extended screening panel would increase the detection rate to </a:t>
            </a:r>
            <a:r>
              <a:rPr lang="en-US" sz="8000" b="1" dirty="0">
                <a:solidFill>
                  <a:srgbClr val="FF0000"/>
                </a:solidFill>
              </a:rPr>
              <a:t>66.3%</a:t>
            </a:r>
          </a:p>
          <a:p>
            <a:pPr lvl="1"/>
            <a:endParaRPr lang="en-US" sz="8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8000" dirty="0"/>
              <a:t> </a:t>
            </a:r>
          </a:p>
          <a:p>
            <a:pPr marL="0" indent="0">
              <a:buNone/>
            </a:pPr>
            <a:endParaRPr lang="en-US" sz="4400" b="1" i="1" dirty="0"/>
          </a:p>
          <a:p>
            <a:pPr marL="0" indent="0">
              <a:buNone/>
            </a:pPr>
            <a:r>
              <a:rPr lang="en-US" sz="4400" b="1" i="1" dirty="0"/>
              <a:t>Cystic Fibrosis testing among Arab-Americans,</a:t>
            </a:r>
            <a:r>
              <a:rPr lang="en-US" sz="4400" b="1" i="1" dirty="0">
                <a:hlinkClick r:id="rId2" tooltip="Genetics in medicine : official journal of the American College of Medical Genetics."/>
              </a:rPr>
              <a:t> Genet Med.</a:t>
            </a:r>
            <a:r>
              <a:rPr lang="en-US" sz="4400" b="1" i="1" dirty="0"/>
              <a:t> 2006 Apr;8(4):255-8.</a:t>
            </a:r>
          </a:p>
          <a:p>
            <a:pPr marL="0" indent="0">
              <a:buNone/>
            </a:pPr>
            <a:endParaRPr lang="en-US" sz="17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8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CF Mutations in the UAE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Local Patients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81200"/>
          <a:ext cx="77724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594360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orbel" pitchFamily="34" charset="0"/>
              </a:rPr>
              <a:t>*</a:t>
            </a:r>
            <a:r>
              <a:rPr lang="en-US" dirty="0" err="1">
                <a:latin typeface="Corbel" pitchFamily="34" charset="0"/>
              </a:rPr>
              <a:t>Frossard</a:t>
            </a:r>
            <a:r>
              <a:rPr lang="en-US" dirty="0">
                <a:latin typeface="Corbel" pitchFamily="34" charset="0"/>
              </a:rPr>
              <a:t> et al. </a:t>
            </a:r>
            <a:r>
              <a:rPr lang="en-US" i="1" dirty="0">
                <a:latin typeface="Corbel" pitchFamily="34" charset="0"/>
              </a:rPr>
              <a:t>HUMAN MUTATION . Mutation in Brief </a:t>
            </a:r>
            <a:r>
              <a:rPr lang="en-US" dirty="0">
                <a:latin typeface="Corbel" pitchFamily="34" charset="0"/>
              </a:rPr>
              <a:t>#133 (1997)</a:t>
            </a:r>
          </a:p>
          <a:p>
            <a:pPr algn="r"/>
            <a:r>
              <a:rPr lang="en-US" dirty="0">
                <a:latin typeface="Corbel" pitchFamily="34" charset="0"/>
              </a:rPr>
              <a:t>**SKMC Cystic Fibrosis Data 2009</a:t>
            </a:r>
          </a:p>
          <a:p>
            <a:endParaRPr lang="en-US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CFTR mutation detection</a:t>
            </a:r>
            <a:br>
              <a:rPr lang="en-US" dirty="0"/>
            </a:br>
            <a:r>
              <a:rPr lang="en-US" dirty="0"/>
              <a:t>strategy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54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84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48450</TotalTime>
  <Words>1662</Words>
  <Application>Microsoft Office PowerPoint</Application>
  <PresentationFormat>On-screen Show (4:3)</PresentationFormat>
  <Paragraphs>554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Corbel</vt:lpstr>
      <vt:lpstr>Office Theme</vt:lpstr>
      <vt:lpstr>Cystic Fibrosis UAE experience </vt:lpstr>
      <vt:lpstr>Aim of the talk </vt:lpstr>
      <vt:lpstr>Cystic Fibrosis </vt:lpstr>
      <vt:lpstr>CFTR mutations </vt:lpstr>
      <vt:lpstr> UAE CF story </vt:lpstr>
      <vt:lpstr>Diagnosis of CF</vt:lpstr>
      <vt:lpstr>CF in Arab American population </vt:lpstr>
      <vt:lpstr>CF Mutations in the UAE Local Patients</vt:lpstr>
      <vt:lpstr>CFTR mutation detection strategy </vt:lpstr>
      <vt:lpstr>PowerPoint Presentation</vt:lpstr>
      <vt:lpstr>PowerPoint Presentation</vt:lpstr>
      <vt:lpstr>Minnesota protocol for HFCC</vt:lpstr>
      <vt:lpstr>Pulmonary exacerbation </vt:lpstr>
      <vt:lpstr>General Aim </vt:lpstr>
      <vt:lpstr>Specific goals with CF patients</vt:lpstr>
      <vt:lpstr>Attempt multi-displinary settings</vt:lpstr>
      <vt:lpstr>CF turning points </vt:lpstr>
      <vt:lpstr>PowerPoint Presentation</vt:lpstr>
      <vt:lpstr>2007- 2017 </vt:lpstr>
      <vt:lpstr>Local CFTR mutations </vt:lpstr>
      <vt:lpstr> Demography</vt:lpstr>
      <vt:lpstr>Genotype</vt:lpstr>
      <vt:lpstr>Genotype</vt:lpstr>
      <vt:lpstr>BACTERIOLOGY</vt:lpstr>
      <vt:lpstr>BMI</vt:lpstr>
      <vt:lpstr>complications</vt:lpstr>
      <vt:lpstr>Genotype-phenotype</vt:lpstr>
      <vt:lpstr>PowerPoint Presentation</vt:lpstr>
      <vt:lpstr>YuH,et al,Ivacaftor potentiatior of multiple chanels with gatting mutaions ,J CF (2012)</vt:lpstr>
      <vt:lpstr>SKMC Patients’ Response to 30 Days of Ivacaftor Therapy</vt:lpstr>
      <vt:lpstr>Tribal Association</vt:lpstr>
      <vt:lpstr>Ivacaftor clinical experience  </vt:lpstr>
      <vt:lpstr>The star </vt:lpstr>
      <vt:lpstr>PowerPoint Presentation</vt:lpstr>
      <vt:lpstr>Monozygotic Identical twins  S549N</vt:lpstr>
      <vt:lpstr>Severe case </vt:lpstr>
      <vt:lpstr>Ivacaftor granules </vt:lpstr>
      <vt:lpstr>Ivacadtor /lumucaftor △508</vt:lpstr>
      <vt:lpstr>3120+1G&gt;A 22</vt:lpstr>
      <vt:lpstr>PowerPoint Presentation</vt:lpstr>
      <vt:lpstr>Lung transplant</vt:lpstr>
      <vt:lpstr>CF management justification </vt:lpstr>
      <vt:lpstr>5 major clinical  challenges </vt:lpstr>
      <vt:lpstr>Long term Challenges </vt:lpstr>
      <vt:lpstr>Social media effect</vt:lpstr>
      <vt:lpstr>Social workers and psychosocial concerns in CF</vt:lpstr>
      <vt:lpstr>Depression and anxiety </vt:lpstr>
      <vt:lpstr>Adult transition  </vt:lpstr>
      <vt:lpstr>Issues related to getting older that we may forget to deal with !</vt:lpstr>
      <vt:lpstr>CF counseling </vt:lpstr>
      <vt:lpstr>Conclusion/recommendation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 in UAE</dc:title>
  <dc:creator>asma alnuaimi</dc:creator>
  <cp:lastModifiedBy>Hp</cp:lastModifiedBy>
  <cp:revision>79</cp:revision>
  <cp:lastPrinted>2015-09-10T15:51:25Z</cp:lastPrinted>
  <dcterms:created xsi:type="dcterms:W3CDTF">2015-02-15T13:57:06Z</dcterms:created>
  <dcterms:modified xsi:type="dcterms:W3CDTF">2018-03-28T10:15:03Z</dcterms:modified>
</cp:coreProperties>
</file>