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6"/>
  </p:sldMasterIdLst>
  <p:notesMasterIdLst>
    <p:notesMasterId r:id="rId28"/>
  </p:notesMasterIdLst>
  <p:sldIdLst>
    <p:sldId id="256" r:id="rId7"/>
    <p:sldId id="259" r:id="rId8"/>
    <p:sldId id="274" r:id="rId9"/>
    <p:sldId id="261" r:id="rId10"/>
    <p:sldId id="270" r:id="rId11"/>
    <p:sldId id="275" r:id="rId12"/>
    <p:sldId id="276" r:id="rId13"/>
    <p:sldId id="277" r:id="rId14"/>
    <p:sldId id="272" r:id="rId15"/>
    <p:sldId id="273" r:id="rId16"/>
    <p:sldId id="278" r:id="rId17"/>
    <p:sldId id="279" r:id="rId18"/>
    <p:sldId id="280" r:id="rId19"/>
    <p:sldId id="281" r:id="rId20"/>
    <p:sldId id="282" r:id="rId21"/>
    <p:sldId id="283" r:id="rId22"/>
    <p:sldId id="286" r:id="rId23"/>
    <p:sldId id="271" r:id="rId24"/>
    <p:sldId id="284" r:id="rId25"/>
    <p:sldId id="285" r:id="rId26"/>
    <p:sldId id="268" r:id="rId27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83199" autoAdjust="0"/>
  </p:normalViewPr>
  <p:slideViewPr>
    <p:cSldViewPr snapToGrid="0">
      <p:cViewPr varScale="1">
        <p:scale>
          <a:sx n="77" d="100"/>
          <a:sy n="77" d="100"/>
        </p:scale>
        <p:origin x="177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37"/>
    </p:cViewPr>
  </p:sorterViewPr>
  <p:notesViewPr>
    <p:cSldViewPr snapToGrid="0">
      <p:cViewPr varScale="1">
        <p:scale>
          <a:sx n="63" d="100"/>
          <a:sy n="63" d="100"/>
        </p:scale>
        <p:origin x="3134" y="5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tableStyles" Target="tableStyles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3E255AE-4243-4CEE-BF7E-F49EC16ED7A4}" type="doc">
      <dgm:prSet loTypeId="urn:microsoft.com/office/officeart/2005/8/layout/radial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BE"/>
        </a:p>
      </dgm:t>
    </dgm:pt>
    <dgm:pt modelId="{667345EE-68AE-4B80-8D93-6A11F956D379}">
      <dgm:prSet phldrT="[Tekst]"/>
      <dgm:spPr/>
      <dgm:t>
        <a:bodyPr/>
        <a:lstStyle/>
        <a:p>
          <a:r>
            <a:rPr lang="nl-BE" dirty="0" err="1">
              <a:solidFill>
                <a:schemeClr val="bg1"/>
              </a:solidFill>
            </a:rPr>
            <a:t>Patient</a:t>
          </a:r>
          <a:endParaRPr lang="nl-BE" dirty="0">
            <a:solidFill>
              <a:schemeClr val="bg1"/>
            </a:solidFill>
          </a:endParaRPr>
        </a:p>
      </dgm:t>
    </dgm:pt>
    <dgm:pt modelId="{C6E1E75A-BCC7-42BC-8FF7-C89AA65BD42B}" type="parTrans" cxnId="{A6F402BC-2FD7-4F66-B36C-CE76AD778498}">
      <dgm:prSet/>
      <dgm:spPr/>
      <dgm:t>
        <a:bodyPr/>
        <a:lstStyle/>
        <a:p>
          <a:endParaRPr lang="nl-BE"/>
        </a:p>
      </dgm:t>
    </dgm:pt>
    <dgm:pt modelId="{4EBD9667-9AD4-4C2E-9D6D-EBF873DBA145}" type="sibTrans" cxnId="{A6F402BC-2FD7-4F66-B36C-CE76AD778498}">
      <dgm:prSet/>
      <dgm:spPr/>
      <dgm:t>
        <a:bodyPr/>
        <a:lstStyle/>
        <a:p>
          <a:endParaRPr lang="nl-BE"/>
        </a:p>
      </dgm:t>
    </dgm:pt>
    <dgm:pt modelId="{8AFE8BD8-EF99-4AE5-AB6E-AA2524124577}">
      <dgm:prSet phldrT="[Tekst]" custT="1"/>
      <dgm:spPr/>
      <dgm:t>
        <a:bodyPr/>
        <a:lstStyle/>
        <a:p>
          <a:r>
            <a:rPr lang="nl-BE" sz="1400" dirty="0">
              <a:solidFill>
                <a:schemeClr val="bg1"/>
              </a:solidFill>
            </a:rPr>
            <a:t>Family</a:t>
          </a:r>
        </a:p>
      </dgm:t>
    </dgm:pt>
    <dgm:pt modelId="{21B296DE-94B6-4C85-B83B-B40ACA54F1CF}" type="parTrans" cxnId="{C05AD1F3-BF52-4718-AE37-317E8E5AEDAD}">
      <dgm:prSet/>
      <dgm:spPr/>
      <dgm:t>
        <a:bodyPr/>
        <a:lstStyle/>
        <a:p>
          <a:endParaRPr lang="nl-BE"/>
        </a:p>
      </dgm:t>
    </dgm:pt>
    <dgm:pt modelId="{4E5B6ABF-FCC4-4744-A028-4A1ECE22CC50}" type="sibTrans" cxnId="{C05AD1F3-BF52-4718-AE37-317E8E5AEDAD}">
      <dgm:prSet/>
      <dgm:spPr/>
      <dgm:t>
        <a:bodyPr/>
        <a:lstStyle/>
        <a:p>
          <a:endParaRPr lang="nl-BE"/>
        </a:p>
      </dgm:t>
    </dgm:pt>
    <dgm:pt modelId="{76DEE270-D39B-48F6-9C5B-483CBD250F36}">
      <dgm:prSet phldrT="[Tekst]" custT="1"/>
      <dgm:spPr/>
      <dgm:t>
        <a:bodyPr/>
        <a:lstStyle/>
        <a:p>
          <a:r>
            <a:rPr lang="nl-BE" sz="1400" dirty="0" err="1">
              <a:solidFill>
                <a:schemeClr val="bg1"/>
              </a:solidFill>
            </a:rPr>
            <a:t>Work</a:t>
          </a:r>
          <a:endParaRPr lang="nl-BE" sz="1400" dirty="0">
            <a:solidFill>
              <a:schemeClr val="bg1"/>
            </a:solidFill>
          </a:endParaRPr>
        </a:p>
      </dgm:t>
    </dgm:pt>
    <dgm:pt modelId="{A246C630-B8CE-4E36-80F8-B1739D183BAC}" type="parTrans" cxnId="{D0102F29-3BCF-44B4-8626-F1478962889F}">
      <dgm:prSet/>
      <dgm:spPr/>
      <dgm:t>
        <a:bodyPr/>
        <a:lstStyle/>
        <a:p>
          <a:endParaRPr lang="nl-BE"/>
        </a:p>
      </dgm:t>
    </dgm:pt>
    <dgm:pt modelId="{FB3B9A38-B43A-4228-B31B-80CE79FFC6EE}" type="sibTrans" cxnId="{D0102F29-3BCF-44B4-8626-F1478962889F}">
      <dgm:prSet/>
      <dgm:spPr/>
      <dgm:t>
        <a:bodyPr/>
        <a:lstStyle/>
        <a:p>
          <a:endParaRPr lang="nl-BE"/>
        </a:p>
      </dgm:t>
    </dgm:pt>
    <dgm:pt modelId="{EE367ABC-260D-4AE7-B86C-23FC58A79C1D}">
      <dgm:prSet phldrT="[Tekst]" custT="1"/>
      <dgm:spPr/>
      <dgm:t>
        <a:bodyPr/>
        <a:lstStyle/>
        <a:p>
          <a:r>
            <a:rPr lang="nl-BE" sz="1400" smtClean="0">
              <a:solidFill>
                <a:schemeClr val="bg1"/>
              </a:solidFill>
            </a:rPr>
            <a:t>CF/ </a:t>
          </a:r>
          <a:r>
            <a:rPr lang="nl-BE" sz="1400" dirty="0" smtClean="0">
              <a:solidFill>
                <a:schemeClr val="bg1"/>
              </a:solidFill>
            </a:rPr>
            <a:t>center</a:t>
          </a:r>
          <a:endParaRPr lang="nl-BE" sz="1400" dirty="0">
            <a:solidFill>
              <a:schemeClr val="bg1"/>
            </a:solidFill>
          </a:endParaRPr>
        </a:p>
      </dgm:t>
    </dgm:pt>
    <dgm:pt modelId="{37B25A6A-8FC2-4CE0-9714-5D7188ACF380}" type="parTrans" cxnId="{66966159-673B-4CD5-A0F3-23F0B3322B1B}">
      <dgm:prSet/>
      <dgm:spPr/>
      <dgm:t>
        <a:bodyPr/>
        <a:lstStyle/>
        <a:p>
          <a:endParaRPr lang="nl-BE"/>
        </a:p>
      </dgm:t>
    </dgm:pt>
    <dgm:pt modelId="{0AD4E758-6C13-4D99-94C6-F152A32F5D56}" type="sibTrans" cxnId="{66966159-673B-4CD5-A0F3-23F0B3322B1B}">
      <dgm:prSet/>
      <dgm:spPr/>
      <dgm:t>
        <a:bodyPr/>
        <a:lstStyle/>
        <a:p>
          <a:endParaRPr lang="nl-BE"/>
        </a:p>
      </dgm:t>
    </dgm:pt>
    <dgm:pt modelId="{3BF87554-3F89-4B9F-AA78-F0188D1A5D1D}">
      <dgm:prSet phldrT="[Tekst]" custT="1"/>
      <dgm:spPr/>
      <dgm:t>
        <a:bodyPr/>
        <a:lstStyle/>
        <a:p>
          <a:r>
            <a:rPr lang="nl-BE" sz="1400" dirty="0">
              <a:solidFill>
                <a:schemeClr val="bg1"/>
              </a:solidFill>
            </a:rPr>
            <a:t>School</a:t>
          </a:r>
        </a:p>
      </dgm:t>
    </dgm:pt>
    <dgm:pt modelId="{7D2B379E-4619-4460-9260-D01E7D4B391D}" type="parTrans" cxnId="{88D3A715-DA99-4E8A-ABBF-87189643CC38}">
      <dgm:prSet/>
      <dgm:spPr/>
      <dgm:t>
        <a:bodyPr/>
        <a:lstStyle/>
        <a:p>
          <a:endParaRPr lang="nl-BE"/>
        </a:p>
      </dgm:t>
    </dgm:pt>
    <dgm:pt modelId="{D1294F22-256A-4964-9E1C-1EE498EED5FD}" type="sibTrans" cxnId="{88D3A715-DA99-4E8A-ABBF-87189643CC38}">
      <dgm:prSet/>
      <dgm:spPr/>
      <dgm:t>
        <a:bodyPr/>
        <a:lstStyle/>
        <a:p>
          <a:endParaRPr lang="nl-BE"/>
        </a:p>
      </dgm:t>
    </dgm:pt>
    <dgm:pt modelId="{1349BDAE-BDB9-4831-9FED-ADFC7220FE0C}">
      <dgm:prSet phldrT="[Tekst]" custT="1"/>
      <dgm:spPr/>
      <dgm:t>
        <a:bodyPr/>
        <a:lstStyle/>
        <a:p>
          <a:r>
            <a:rPr lang="nl-BE" sz="1200" dirty="0" err="1">
              <a:solidFill>
                <a:schemeClr val="bg1"/>
              </a:solidFill>
            </a:rPr>
            <a:t>Friends</a:t>
          </a:r>
          <a:r>
            <a:rPr lang="nl-BE" sz="1200" dirty="0">
              <a:solidFill>
                <a:schemeClr val="bg1"/>
              </a:solidFill>
            </a:rPr>
            <a:t>/</a:t>
          </a:r>
        </a:p>
        <a:p>
          <a:r>
            <a:rPr lang="nl-BE" sz="1200" dirty="0" err="1">
              <a:solidFill>
                <a:schemeClr val="bg1"/>
              </a:solidFill>
            </a:rPr>
            <a:t>relationship</a:t>
          </a:r>
          <a:r>
            <a:rPr lang="nl-BE" sz="1200" dirty="0">
              <a:solidFill>
                <a:schemeClr val="bg1"/>
              </a:solidFill>
            </a:rPr>
            <a:t> </a:t>
          </a:r>
        </a:p>
      </dgm:t>
    </dgm:pt>
    <dgm:pt modelId="{14692B2C-A01E-4BEF-9BCC-ED2F15B1A413}" type="parTrans" cxnId="{E47874A8-5C20-4D28-9A91-D2680427173B}">
      <dgm:prSet/>
      <dgm:spPr/>
      <dgm:t>
        <a:bodyPr/>
        <a:lstStyle/>
        <a:p>
          <a:endParaRPr lang="nl-BE"/>
        </a:p>
      </dgm:t>
    </dgm:pt>
    <dgm:pt modelId="{6CCF65ED-9654-4ED9-BF53-3AE45AD3771D}" type="sibTrans" cxnId="{E47874A8-5C20-4D28-9A91-D2680427173B}">
      <dgm:prSet/>
      <dgm:spPr/>
      <dgm:t>
        <a:bodyPr/>
        <a:lstStyle/>
        <a:p>
          <a:endParaRPr lang="nl-BE"/>
        </a:p>
      </dgm:t>
    </dgm:pt>
    <dgm:pt modelId="{26177BBA-7B57-483C-87D9-925619B48CFD}">
      <dgm:prSet phldrT="[Tekst]" custT="1"/>
      <dgm:spPr/>
      <dgm:t>
        <a:bodyPr/>
        <a:lstStyle/>
        <a:p>
          <a:r>
            <a:rPr lang="nl-BE" sz="1400" dirty="0">
              <a:solidFill>
                <a:schemeClr val="bg1"/>
              </a:solidFill>
            </a:rPr>
            <a:t>Home care</a:t>
          </a:r>
        </a:p>
      </dgm:t>
    </dgm:pt>
    <dgm:pt modelId="{35296A38-13B8-49C6-BACB-CFA627CC662B}" type="parTrans" cxnId="{4C8BFAD5-E8E5-4A60-8C0B-5828A7F68CB7}">
      <dgm:prSet/>
      <dgm:spPr/>
      <dgm:t>
        <a:bodyPr/>
        <a:lstStyle/>
        <a:p>
          <a:endParaRPr lang="nl-BE"/>
        </a:p>
      </dgm:t>
    </dgm:pt>
    <dgm:pt modelId="{E3AE5B96-C5B0-4DBA-A7AD-689F9369BC98}" type="sibTrans" cxnId="{4C8BFAD5-E8E5-4A60-8C0B-5828A7F68CB7}">
      <dgm:prSet/>
      <dgm:spPr/>
      <dgm:t>
        <a:bodyPr/>
        <a:lstStyle/>
        <a:p>
          <a:endParaRPr lang="nl-BE"/>
        </a:p>
      </dgm:t>
    </dgm:pt>
    <dgm:pt modelId="{020C8D1D-B213-43B4-9922-06D254FD4CA3}">
      <dgm:prSet phldrT="[Tekst]" custT="1"/>
      <dgm:spPr/>
      <dgm:t>
        <a:bodyPr/>
        <a:lstStyle/>
        <a:p>
          <a:r>
            <a:rPr lang="nl-BE" sz="1200" dirty="0" err="1">
              <a:solidFill>
                <a:schemeClr val="bg1"/>
              </a:solidFill>
            </a:rPr>
            <a:t>Patient</a:t>
          </a:r>
          <a:r>
            <a:rPr lang="nl-BE" sz="1200" dirty="0">
              <a:solidFill>
                <a:schemeClr val="bg1"/>
              </a:solidFill>
            </a:rPr>
            <a:t> </a:t>
          </a:r>
        </a:p>
        <a:p>
          <a:r>
            <a:rPr lang="nl-BE" sz="1200" dirty="0" err="1">
              <a:solidFill>
                <a:schemeClr val="bg1"/>
              </a:solidFill>
            </a:rPr>
            <a:t>association</a:t>
          </a:r>
          <a:endParaRPr lang="nl-BE" sz="1200" dirty="0">
            <a:solidFill>
              <a:schemeClr val="bg1"/>
            </a:solidFill>
          </a:endParaRPr>
        </a:p>
      </dgm:t>
    </dgm:pt>
    <dgm:pt modelId="{0662736F-93AF-4E58-ABA7-70608B27CB76}" type="parTrans" cxnId="{AD56FF41-1498-4F41-AB11-687FF1506277}">
      <dgm:prSet/>
      <dgm:spPr/>
      <dgm:t>
        <a:bodyPr/>
        <a:lstStyle/>
        <a:p>
          <a:endParaRPr lang="nl-BE"/>
        </a:p>
      </dgm:t>
    </dgm:pt>
    <dgm:pt modelId="{BB3F3C06-DE83-4B3B-99A9-13FE2FB775A7}" type="sibTrans" cxnId="{AD56FF41-1498-4F41-AB11-687FF1506277}">
      <dgm:prSet/>
      <dgm:spPr/>
      <dgm:t>
        <a:bodyPr/>
        <a:lstStyle/>
        <a:p>
          <a:endParaRPr lang="nl-BE"/>
        </a:p>
      </dgm:t>
    </dgm:pt>
    <dgm:pt modelId="{E5EF6598-0E74-4F7E-9FA5-AB0C8FB9DFDC}" type="pres">
      <dgm:prSet presAssocID="{53E255AE-4243-4CEE-BF7E-F49EC16ED7A4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nl-BE"/>
        </a:p>
      </dgm:t>
    </dgm:pt>
    <dgm:pt modelId="{7BCB80B8-A05C-4A70-B579-5830DE1BA213}" type="pres">
      <dgm:prSet presAssocID="{53E255AE-4243-4CEE-BF7E-F49EC16ED7A4}" presName="radial" presStyleCnt="0">
        <dgm:presLayoutVars>
          <dgm:animLvl val="ctr"/>
        </dgm:presLayoutVars>
      </dgm:prSet>
      <dgm:spPr/>
    </dgm:pt>
    <dgm:pt modelId="{7FB0C126-2F4A-4F26-A8C0-DA7EFFC9CCF6}" type="pres">
      <dgm:prSet presAssocID="{667345EE-68AE-4B80-8D93-6A11F956D379}" presName="centerShape" presStyleLbl="vennNode1" presStyleIdx="0" presStyleCnt="8"/>
      <dgm:spPr/>
      <dgm:t>
        <a:bodyPr/>
        <a:lstStyle/>
        <a:p>
          <a:endParaRPr lang="nl-BE"/>
        </a:p>
      </dgm:t>
    </dgm:pt>
    <dgm:pt modelId="{BB935300-AB88-468D-9F1C-864290F723C6}" type="pres">
      <dgm:prSet presAssocID="{8AFE8BD8-EF99-4AE5-AB6E-AA2524124577}" presName="node" presStyleLbl="vennNode1" presStyleIdx="1" presStyleCnt="8">
        <dgm:presLayoutVars>
          <dgm:bulletEnabled val="1"/>
        </dgm:presLayoutVars>
      </dgm:prSet>
      <dgm:spPr/>
      <dgm:t>
        <a:bodyPr/>
        <a:lstStyle/>
        <a:p>
          <a:endParaRPr lang="nl-BE"/>
        </a:p>
      </dgm:t>
    </dgm:pt>
    <dgm:pt modelId="{E7CF05F2-E943-4BE7-932D-384FB8E9DD9F}" type="pres">
      <dgm:prSet presAssocID="{76DEE270-D39B-48F6-9C5B-483CBD250F36}" presName="node" presStyleLbl="vennNode1" presStyleIdx="2" presStyleCnt="8">
        <dgm:presLayoutVars>
          <dgm:bulletEnabled val="1"/>
        </dgm:presLayoutVars>
      </dgm:prSet>
      <dgm:spPr/>
      <dgm:t>
        <a:bodyPr/>
        <a:lstStyle/>
        <a:p>
          <a:endParaRPr lang="nl-BE"/>
        </a:p>
      </dgm:t>
    </dgm:pt>
    <dgm:pt modelId="{C7061F95-5D01-4D00-9F00-AF3FF7BF696C}" type="pres">
      <dgm:prSet presAssocID="{EE367ABC-260D-4AE7-B86C-23FC58A79C1D}" presName="node" presStyleLbl="vennNode1" presStyleIdx="3" presStyleCnt="8">
        <dgm:presLayoutVars>
          <dgm:bulletEnabled val="1"/>
        </dgm:presLayoutVars>
      </dgm:prSet>
      <dgm:spPr/>
      <dgm:t>
        <a:bodyPr/>
        <a:lstStyle/>
        <a:p>
          <a:endParaRPr lang="nl-BE"/>
        </a:p>
      </dgm:t>
    </dgm:pt>
    <dgm:pt modelId="{22CEE31B-11E1-46D3-B741-D387900D5FD8}" type="pres">
      <dgm:prSet presAssocID="{3BF87554-3F89-4B9F-AA78-F0188D1A5D1D}" presName="node" presStyleLbl="vennNode1" presStyleIdx="4" presStyleCnt="8">
        <dgm:presLayoutVars>
          <dgm:bulletEnabled val="1"/>
        </dgm:presLayoutVars>
      </dgm:prSet>
      <dgm:spPr/>
      <dgm:t>
        <a:bodyPr/>
        <a:lstStyle/>
        <a:p>
          <a:endParaRPr lang="nl-BE"/>
        </a:p>
      </dgm:t>
    </dgm:pt>
    <dgm:pt modelId="{F0B0CB9A-734D-483F-86A1-2F90ECA94E1F}" type="pres">
      <dgm:prSet presAssocID="{1349BDAE-BDB9-4831-9FED-ADFC7220FE0C}" presName="node" presStyleLbl="vennNode1" presStyleIdx="5" presStyleCnt="8">
        <dgm:presLayoutVars>
          <dgm:bulletEnabled val="1"/>
        </dgm:presLayoutVars>
      </dgm:prSet>
      <dgm:spPr/>
      <dgm:t>
        <a:bodyPr/>
        <a:lstStyle/>
        <a:p>
          <a:endParaRPr lang="nl-BE"/>
        </a:p>
      </dgm:t>
    </dgm:pt>
    <dgm:pt modelId="{EE130EE3-2335-44F2-A67D-0AAC4891BE3F}" type="pres">
      <dgm:prSet presAssocID="{26177BBA-7B57-483C-87D9-925619B48CFD}" presName="node" presStyleLbl="vennNode1" presStyleIdx="6" presStyleCnt="8">
        <dgm:presLayoutVars>
          <dgm:bulletEnabled val="1"/>
        </dgm:presLayoutVars>
      </dgm:prSet>
      <dgm:spPr/>
      <dgm:t>
        <a:bodyPr/>
        <a:lstStyle/>
        <a:p>
          <a:endParaRPr lang="nl-BE"/>
        </a:p>
      </dgm:t>
    </dgm:pt>
    <dgm:pt modelId="{6696F751-F531-4422-8077-52AA39CC2FCE}" type="pres">
      <dgm:prSet presAssocID="{020C8D1D-B213-43B4-9922-06D254FD4CA3}" presName="node" presStyleLbl="vennNode1" presStyleIdx="7" presStyleCnt="8">
        <dgm:presLayoutVars>
          <dgm:bulletEnabled val="1"/>
        </dgm:presLayoutVars>
      </dgm:prSet>
      <dgm:spPr/>
      <dgm:t>
        <a:bodyPr/>
        <a:lstStyle/>
        <a:p>
          <a:endParaRPr lang="nl-BE"/>
        </a:p>
      </dgm:t>
    </dgm:pt>
  </dgm:ptLst>
  <dgm:cxnLst>
    <dgm:cxn modelId="{88D3A715-DA99-4E8A-ABBF-87189643CC38}" srcId="{667345EE-68AE-4B80-8D93-6A11F956D379}" destId="{3BF87554-3F89-4B9F-AA78-F0188D1A5D1D}" srcOrd="3" destOrd="0" parTransId="{7D2B379E-4619-4460-9260-D01E7D4B391D}" sibTransId="{D1294F22-256A-4964-9E1C-1EE498EED5FD}"/>
    <dgm:cxn modelId="{A6F402BC-2FD7-4F66-B36C-CE76AD778498}" srcId="{53E255AE-4243-4CEE-BF7E-F49EC16ED7A4}" destId="{667345EE-68AE-4B80-8D93-6A11F956D379}" srcOrd="0" destOrd="0" parTransId="{C6E1E75A-BCC7-42BC-8FF7-C89AA65BD42B}" sibTransId="{4EBD9667-9AD4-4C2E-9D6D-EBF873DBA145}"/>
    <dgm:cxn modelId="{4C8BFAD5-E8E5-4A60-8C0B-5828A7F68CB7}" srcId="{667345EE-68AE-4B80-8D93-6A11F956D379}" destId="{26177BBA-7B57-483C-87D9-925619B48CFD}" srcOrd="5" destOrd="0" parTransId="{35296A38-13B8-49C6-BACB-CFA627CC662B}" sibTransId="{E3AE5B96-C5B0-4DBA-A7AD-689F9369BC98}"/>
    <dgm:cxn modelId="{BEAD2E18-05C7-41C3-AFF6-7B011FEEAF06}" type="presOf" srcId="{8AFE8BD8-EF99-4AE5-AB6E-AA2524124577}" destId="{BB935300-AB88-468D-9F1C-864290F723C6}" srcOrd="0" destOrd="0" presId="urn:microsoft.com/office/officeart/2005/8/layout/radial3"/>
    <dgm:cxn modelId="{E47874A8-5C20-4D28-9A91-D2680427173B}" srcId="{667345EE-68AE-4B80-8D93-6A11F956D379}" destId="{1349BDAE-BDB9-4831-9FED-ADFC7220FE0C}" srcOrd="4" destOrd="0" parTransId="{14692B2C-A01E-4BEF-9BCC-ED2F15B1A413}" sibTransId="{6CCF65ED-9654-4ED9-BF53-3AE45AD3771D}"/>
    <dgm:cxn modelId="{6AF1CAB1-0252-46D1-BE11-EBEBE89FE414}" type="presOf" srcId="{76DEE270-D39B-48F6-9C5B-483CBD250F36}" destId="{E7CF05F2-E943-4BE7-932D-384FB8E9DD9F}" srcOrd="0" destOrd="0" presId="urn:microsoft.com/office/officeart/2005/8/layout/radial3"/>
    <dgm:cxn modelId="{F9C4F2CE-DF72-46D8-802D-80BD4DB3EB32}" type="presOf" srcId="{53E255AE-4243-4CEE-BF7E-F49EC16ED7A4}" destId="{E5EF6598-0E74-4F7E-9FA5-AB0C8FB9DFDC}" srcOrd="0" destOrd="0" presId="urn:microsoft.com/office/officeart/2005/8/layout/radial3"/>
    <dgm:cxn modelId="{EB8FBB99-7EB8-407B-8C67-90AF155A736C}" type="presOf" srcId="{667345EE-68AE-4B80-8D93-6A11F956D379}" destId="{7FB0C126-2F4A-4F26-A8C0-DA7EFFC9CCF6}" srcOrd="0" destOrd="0" presId="urn:microsoft.com/office/officeart/2005/8/layout/radial3"/>
    <dgm:cxn modelId="{AD56FF41-1498-4F41-AB11-687FF1506277}" srcId="{667345EE-68AE-4B80-8D93-6A11F956D379}" destId="{020C8D1D-B213-43B4-9922-06D254FD4CA3}" srcOrd="6" destOrd="0" parTransId="{0662736F-93AF-4E58-ABA7-70608B27CB76}" sibTransId="{BB3F3C06-DE83-4B3B-99A9-13FE2FB775A7}"/>
    <dgm:cxn modelId="{66966159-673B-4CD5-A0F3-23F0B3322B1B}" srcId="{667345EE-68AE-4B80-8D93-6A11F956D379}" destId="{EE367ABC-260D-4AE7-B86C-23FC58A79C1D}" srcOrd="2" destOrd="0" parTransId="{37B25A6A-8FC2-4CE0-9714-5D7188ACF380}" sibTransId="{0AD4E758-6C13-4D99-94C6-F152A32F5D56}"/>
    <dgm:cxn modelId="{D0102F29-3BCF-44B4-8626-F1478962889F}" srcId="{667345EE-68AE-4B80-8D93-6A11F956D379}" destId="{76DEE270-D39B-48F6-9C5B-483CBD250F36}" srcOrd="1" destOrd="0" parTransId="{A246C630-B8CE-4E36-80F8-B1739D183BAC}" sibTransId="{FB3B9A38-B43A-4228-B31B-80CE79FFC6EE}"/>
    <dgm:cxn modelId="{C05AD1F3-BF52-4718-AE37-317E8E5AEDAD}" srcId="{667345EE-68AE-4B80-8D93-6A11F956D379}" destId="{8AFE8BD8-EF99-4AE5-AB6E-AA2524124577}" srcOrd="0" destOrd="0" parTransId="{21B296DE-94B6-4C85-B83B-B40ACA54F1CF}" sibTransId="{4E5B6ABF-FCC4-4744-A028-4A1ECE22CC50}"/>
    <dgm:cxn modelId="{341DF5D9-B141-4CE8-95E2-8CED2CAE1AC9}" type="presOf" srcId="{EE367ABC-260D-4AE7-B86C-23FC58A79C1D}" destId="{C7061F95-5D01-4D00-9F00-AF3FF7BF696C}" srcOrd="0" destOrd="0" presId="urn:microsoft.com/office/officeart/2005/8/layout/radial3"/>
    <dgm:cxn modelId="{CD723E5B-504A-451E-B09C-4FE0D2260BDE}" type="presOf" srcId="{26177BBA-7B57-483C-87D9-925619B48CFD}" destId="{EE130EE3-2335-44F2-A67D-0AAC4891BE3F}" srcOrd="0" destOrd="0" presId="urn:microsoft.com/office/officeart/2005/8/layout/radial3"/>
    <dgm:cxn modelId="{9EC47FA4-9C4A-4BE9-AC8D-6BC592C9FAC2}" type="presOf" srcId="{3BF87554-3F89-4B9F-AA78-F0188D1A5D1D}" destId="{22CEE31B-11E1-46D3-B741-D387900D5FD8}" srcOrd="0" destOrd="0" presId="urn:microsoft.com/office/officeart/2005/8/layout/radial3"/>
    <dgm:cxn modelId="{2279B02E-397A-43B0-8CB4-2CB3EA3BBFD4}" type="presOf" srcId="{1349BDAE-BDB9-4831-9FED-ADFC7220FE0C}" destId="{F0B0CB9A-734D-483F-86A1-2F90ECA94E1F}" srcOrd="0" destOrd="0" presId="urn:microsoft.com/office/officeart/2005/8/layout/radial3"/>
    <dgm:cxn modelId="{ACD20240-B65C-47D2-8476-AD1762A30621}" type="presOf" srcId="{020C8D1D-B213-43B4-9922-06D254FD4CA3}" destId="{6696F751-F531-4422-8077-52AA39CC2FCE}" srcOrd="0" destOrd="0" presId="urn:microsoft.com/office/officeart/2005/8/layout/radial3"/>
    <dgm:cxn modelId="{4736EAAB-75C2-4905-937A-26F39F31CBBE}" type="presParOf" srcId="{E5EF6598-0E74-4F7E-9FA5-AB0C8FB9DFDC}" destId="{7BCB80B8-A05C-4A70-B579-5830DE1BA213}" srcOrd="0" destOrd="0" presId="urn:microsoft.com/office/officeart/2005/8/layout/radial3"/>
    <dgm:cxn modelId="{7E6012BD-1F1B-4FF1-A6F1-9FB5B3443DA4}" type="presParOf" srcId="{7BCB80B8-A05C-4A70-B579-5830DE1BA213}" destId="{7FB0C126-2F4A-4F26-A8C0-DA7EFFC9CCF6}" srcOrd="0" destOrd="0" presId="urn:microsoft.com/office/officeart/2005/8/layout/radial3"/>
    <dgm:cxn modelId="{8B029AA7-7517-4DAD-9CD0-74BE4BED6FAC}" type="presParOf" srcId="{7BCB80B8-A05C-4A70-B579-5830DE1BA213}" destId="{BB935300-AB88-468D-9F1C-864290F723C6}" srcOrd="1" destOrd="0" presId="urn:microsoft.com/office/officeart/2005/8/layout/radial3"/>
    <dgm:cxn modelId="{CCB2689D-B4AB-412A-B3E1-04BDC97415DB}" type="presParOf" srcId="{7BCB80B8-A05C-4A70-B579-5830DE1BA213}" destId="{E7CF05F2-E943-4BE7-932D-384FB8E9DD9F}" srcOrd="2" destOrd="0" presId="urn:microsoft.com/office/officeart/2005/8/layout/radial3"/>
    <dgm:cxn modelId="{3638FD7D-71F8-47CD-895D-BC7B628A9ED4}" type="presParOf" srcId="{7BCB80B8-A05C-4A70-B579-5830DE1BA213}" destId="{C7061F95-5D01-4D00-9F00-AF3FF7BF696C}" srcOrd="3" destOrd="0" presId="urn:microsoft.com/office/officeart/2005/8/layout/radial3"/>
    <dgm:cxn modelId="{5C0D6785-5A6D-4F3B-A50B-DCA47276D987}" type="presParOf" srcId="{7BCB80B8-A05C-4A70-B579-5830DE1BA213}" destId="{22CEE31B-11E1-46D3-B741-D387900D5FD8}" srcOrd="4" destOrd="0" presId="urn:microsoft.com/office/officeart/2005/8/layout/radial3"/>
    <dgm:cxn modelId="{2B30341C-ED5F-4DCB-ACB7-EB0B2CB4A39C}" type="presParOf" srcId="{7BCB80B8-A05C-4A70-B579-5830DE1BA213}" destId="{F0B0CB9A-734D-483F-86A1-2F90ECA94E1F}" srcOrd="5" destOrd="0" presId="urn:microsoft.com/office/officeart/2005/8/layout/radial3"/>
    <dgm:cxn modelId="{4199C7DF-4C8C-4B4A-8549-91FD60FFA62C}" type="presParOf" srcId="{7BCB80B8-A05C-4A70-B579-5830DE1BA213}" destId="{EE130EE3-2335-44F2-A67D-0AAC4891BE3F}" srcOrd="6" destOrd="0" presId="urn:microsoft.com/office/officeart/2005/8/layout/radial3"/>
    <dgm:cxn modelId="{686A86D2-B694-4AF7-A053-7C44501893E7}" type="presParOf" srcId="{7BCB80B8-A05C-4A70-B579-5830DE1BA213}" destId="{6696F751-F531-4422-8077-52AA39CC2FCE}" srcOrd="7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3E255AE-4243-4CEE-BF7E-F49EC16ED7A4}" type="doc">
      <dgm:prSet loTypeId="urn:microsoft.com/office/officeart/2005/8/layout/radial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BE"/>
        </a:p>
      </dgm:t>
    </dgm:pt>
    <dgm:pt modelId="{667345EE-68AE-4B80-8D93-6A11F956D379}">
      <dgm:prSet phldrT="[Tekst]"/>
      <dgm:spPr/>
      <dgm:t>
        <a:bodyPr/>
        <a:lstStyle/>
        <a:p>
          <a:r>
            <a:rPr lang="nl-BE" dirty="0" err="1">
              <a:solidFill>
                <a:schemeClr val="bg1"/>
              </a:solidFill>
            </a:rPr>
            <a:t>Patient</a:t>
          </a:r>
          <a:endParaRPr lang="nl-BE" dirty="0">
            <a:solidFill>
              <a:schemeClr val="bg1"/>
            </a:solidFill>
          </a:endParaRPr>
        </a:p>
      </dgm:t>
    </dgm:pt>
    <dgm:pt modelId="{C6E1E75A-BCC7-42BC-8FF7-C89AA65BD42B}" type="parTrans" cxnId="{A6F402BC-2FD7-4F66-B36C-CE76AD778498}">
      <dgm:prSet/>
      <dgm:spPr/>
      <dgm:t>
        <a:bodyPr/>
        <a:lstStyle/>
        <a:p>
          <a:endParaRPr lang="nl-BE"/>
        </a:p>
      </dgm:t>
    </dgm:pt>
    <dgm:pt modelId="{4EBD9667-9AD4-4C2E-9D6D-EBF873DBA145}" type="sibTrans" cxnId="{A6F402BC-2FD7-4F66-B36C-CE76AD778498}">
      <dgm:prSet/>
      <dgm:spPr/>
      <dgm:t>
        <a:bodyPr/>
        <a:lstStyle/>
        <a:p>
          <a:endParaRPr lang="nl-BE"/>
        </a:p>
      </dgm:t>
    </dgm:pt>
    <dgm:pt modelId="{8AFE8BD8-EF99-4AE5-AB6E-AA2524124577}">
      <dgm:prSet phldrT="[Tekst]" custT="1"/>
      <dgm:spPr/>
      <dgm:t>
        <a:bodyPr/>
        <a:lstStyle/>
        <a:p>
          <a:r>
            <a:rPr lang="nl-BE" sz="1400" dirty="0" err="1" smtClean="0">
              <a:solidFill>
                <a:schemeClr val="bg1"/>
              </a:solidFill>
            </a:rPr>
            <a:t>Surgical</a:t>
          </a:r>
          <a:r>
            <a:rPr lang="nl-BE" sz="1400" dirty="0" smtClean="0">
              <a:solidFill>
                <a:schemeClr val="bg1"/>
              </a:solidFill>
            </a:rPr>
            <a:t> / </a:t>
          </a:r>
          <a:r>
            <a:rPr lang="nl-BE" sz="1400" dirty="0" err="1" smtClean="0">
              <a:solidFill>
                <a:schemeClr val="bg1"/>
              </a:solidFill>
            </a:rPr>
            <a:t>medical</a:t>
          </a:r>
          <a:r>
            <a:rPr lang="nl-BE" sz="1400" dirty="0" smtClean="0">
              <a:solidFill>
                <a:schemeClr val="bg1"/>
              </a:solidFill>
            </a:rPr>
            <a:t> team</a:t>
          </a:r>
          <a:endParaRPr lang="nl-BE" sz="1400" dirty="0">
            <a:solidFill>
              <a:schemeClr val="bg1"/>
            </a:solidFill>
          </a:endParaRPr>
        </a:p>
      </dgm:t>
    </dgm:pt>
    <dgm:pt modelId="{21B296DE-94B6-4C85-B83B-B40ACA54F1CF}" type="parTrans" cxnId="{C05AD1F3-BF52-4718-AE37-317E8E5AEDAD}">
      <dgm:prSet/>
      <dgm:spPr/>
      <dgm:t>
        <a:bodyPr/>
        <a:lstStyle/>
        <a:p>
          <a:endParaRPr lang="nl-BE"/>
        </a:p>
      </dgm:t>
    </dgm:pt>
    <dgm:pt modelId="{4E5B6ABF-FCC4-4744-A028-4A1ECE22CC50}" type="sibTrans" cxnId="{C05AD1F3-BF52-4718-AE37-317E8E5AEDAD}">
      <dgm:prSet/>
      <dgm:spPr/>
      <dgm:t>
        <a:bodyPr/>
        <a:lstStyle/>
        <a:p>
          <a:endParaRPr lang="nl-BE"/>
        </a:p>
      </dgm:t>
    </dgm:pt>
    <dgm:pt modelId="{76DEE270-D39B-48F6-9C5B-483CBD250F36}">
      <dgm:prSet phldrT="[Tekst]" custT="1"/>
      <dgm:spPr/>
      <dgm:t>
        <a:bodyPr/>
        <a:lstStyle/>
        <a:p>
          <a:r>
            <a:rPr lang="nl-BE" sz="1400" dirty="0" smtClean="0">
              <a:solidFill>
                <a:schemeClr val="bg1"/>
              </a:solidFill>
            </a:rPr>
            <a:t>Transplan-</a:t>
          </a:r>
          <a:r>
            <a:rPr lang="nl-BE" sz="1400" dirty="0" err="1" smtClean="0">
              <a:solidFill>
                <a:schemeClr val="bg1"/>
              </a:solidFill>
            </a:rPr>
            <a:t>tation</a:t>
          </a:r>
          <a:endParaRPr lang="nl-BE" sz="1400" dirty="0">
            <a:solidFill>
              <a:schemeClr val="bg1"/>
            </a:solidFill>
          </a:endParaRPr>
        </a:p>
      </dgm:t>
    </dgm:pt>
    <dgm:pt modelId="{A246C630-B8CE-4E36-80F8-B1739D183BAC}" type="parTrans" cxnId="{D0102F29-3BCF-44B4-8626-F1478962889F}">
      <dgm:prSet/>
      <dgm:spPr/>
      <dgm:t>
        <a:bodyPr/>
        <a:lstStyle/>
        <a:p>
          <a:endParaRPr lang="nl-BE"/>
        </a:p>
      </dgm:t>
    </dgm:pt>
    <dgm:pt modelId="{FB3B9A38-B43A-4228-B31B-80CE79FFC6EE}" type="sibTrans" cxnId="{D0102F29-3BCF-44B4-8626-F1478962889F}">
      <dgm:prSet/>
      <dgm:spPr/>
      <dgm:t>
        <a:bodyPr/>
        <a:lstStyle/>
        <a:p>
          <a:endParaRPr lang="nl-BE"/>
        </a:p>
      </dgm:t>
    </dgm:pt>
    <dgm:pt modelId="{EE367ABC-260D-4AE7-B86C-23FC58A79C1D}">
      <dgm:prSet phldrT="[Tekst]" custT="1"/>
      <dgm:spPr/>
      <dgm:t>
        <a:bodyPr/>
        <a:lstStyle/>
        <a:p>
          <a:r>
            <a:rPr lang="nl-BE" sz="1400" dirty="0" smtClean="0">
              <a:solidFill>
                <a:schemeClr val="bg1"/>
              </a:solidFill>
            </a:rPr>
            <a:t>National CF </a:t>
          </a:r>
          <a:r>
            <a:rPr lang="nl-BE" sz="1400" dirty="0" err="1" smtClean="0">
              <a:solidFill>
                <a:schemeClr val="bg1"/>
              </a:solidFill>
            </a:rPr>
            <a:t>registry</a:t>
          </a:r>
          <a:endParaRPr lang="nl-BE" sz="1400" dirty="0">
            <a:solidFill>
              <a:schemeClr val="bg1"/>
            </a:solidFill>
          </a:endParaRPr>
        </a:p>
      </dgm:t>
    </dgm:pt>
    <dgm:pt modelId="{37B25A6A-8FC2-4CE0-9714-5D7188ACF380}" type="parTrans" cxnId="{66966159-673B-4CD5-A0F3-23F0B3322B1B}">
      <dgm:prSet/>
      <dgm:spPr/>
      <dgm:t>
        <a:bodyPr/>
        <a:lstStyle/>
        <a:p>
          <a:endParaRPr lang="nl-BE"/>
        </a:p>
      </dgm:t>
    </dgm:pt>
    <dgm:pt modelId="{0AD4E758-6C13-4D99-94C6-F152A32F5D56}" type="sibTrans" cxnId="{66966159-673B-4CD5-A0F3-23F0B3322B1B}">
      <dgm:prSet/>
      <dgm:spPr/>
      <dgm:t>
        <a:bodyPr/>
        <a:lstStyle/>
        <a:p>
          <a:endParaRPr lang="nl-BE"/>
        </a:p>
      </dgm:t>
    </dgm:pt>
    <dgm:pt modelId="{3BF87554-3F89-4B9F-AA78-F0188D1A5D1D}">
      <dgm:prSet phldrT="[Tekst]" custT="1"/>
      <dgm:spPr/>
      <dgm:t>
        <a:bodyPr/>
        <a:lstStyle/>
        <a:p>
          <a:r>
            <a:rPr lang="nl-BE" sz="1200" dirty="0" err="1" smtClean="0">
              <a:solidFill>
                <a:schemeClr val="bg1"/>
              </a:solidFill>
            </a:rPr>
            <a:t>Holistic</a:t>
          </a:r>
          <a:r>
            <a:rPr lang="nl-BE" sz="1200" dirty="0" smtClean="0">
              <a:solidFill>
                <a:schemeClr val="bg1"/>
              </a:solidFill>
            </a:rPr>
            <a:t> treatment pro-</a:t>
          </a:r>
          <a:r>
            <a:rPr lang="nl-BE" sz="1200" dirty="0" err="1" smtClean="0">
              <a:solidFill>
                <a:schemeClr val="bg1"/>
              </a:solidFill>
            </a:rPr>
            <a:t>grammes</a:t>
          </a:r>
          <a:endParaRPr lang="nl-BE" sz="1200" dirty="0">
            <a:solidFill>
              <a:schemeClr val="bg1"/>
            </a:solidFill>
          </a:endParaRPr>
        </a:p>
      </dgm:t>
    </dgm:pt>
    <dgm:pt modelId="{7D2B379E-4619-4460-9260-D01E7D4B391D}" type="parTrans" cxnId="{88D3A715-DA99-4E8A-ABBF-87189643CC38}">
      <dgm:prSet/>
      <dgm:spPr/>
      <dgm:t>
        <a:bodyPr/>
        <a:lstStyle/>
        <a:p>
          <a:endParaRPr lang="nl-BE"/>
        </a:p>
      </dgm:t>
    </dgm:pt>
    <dgm:pt modelId="{D1294F22-256A-4964-9E1C-1EE498EED5FD}" type="sibTrans" cxnId="{88D3A715-DA99-4E8A-ABBF-87189643CC38}">
      <dgm:prSet/>
      <dgm:spPr/>
      <dgm:t>
        <a:bodyPr/>
        <a:lstStyle/>
        <a:p>
          <a:endParaRPr lang="nl-BE"/>
        </a:p>
      </dgm:t>
    </dgm:pt>
    <dgm:pt modelId="{1349BDAE-BDB9-4831-9FED-ADFC7220FE0C}">
      <dgm:prSet phldrT="[Tekst]" custT="1"/>
      <dgm:spPr/>
      <dgm:t>
        <a:bodyPr/>
        <a:lstStyle/>
        <a:p>
          <a:r>
            <a:rPr lang="nl-BE" sz="1200" dirty="0" smtClean="0">
              <a:solidFill>
                <a:schemeClr val="bg1"/>
              </a:solidFill>
            </a:rPr>
            <a:t>In - </a:t>
          </a:r>
          <a:r>
            <a:rPr lang="nl-BE" sz="1200" dirty="0" err="1" smtClean="0">
              <a:solidFill>
                <a:schemeClr val="bg1"/>
              </a:solidFill>
            </a:rPr>
            <a:t>Outpatient</a:t>
          </a:r>
          <a:r>
            <a:rPr lang="nl-BE" sz="1200" dirty="0" smtClean="0">
              <a:solidFill>
                <a:schemeClr val="bg1"/>
              </a:solidFill>
            </a:rPr>
            <a:t> </a:t>
          </a:r>
          <a:r>
            <a:rPr lang="nl-BE" sz="1200" dirty="0" err="1" smtClean="0">
              <a:solidFill>
                <a:schemeClr val="bg1"/>
              </a:solidFill>
            </a:rPr>
            <a:t>clinic</a:t>
          </a:r>
          <a:r>
            <a:rPr lang="nl-BE" sz="1200" dirty="0" smtClean="0">
              <a:solidFill>
                <a:schemeClr val="bg1"/>
              </a:solidFill>
            </a:rPr>
            <a:t> </a:t>
          </a:r>
          <a:endParaRPr lang="nl-BE" sz="1200" dirty="0">
            <a:solidFill>
              <a:schemeClr val="bg1"/>
            </a:solidFill>
          </a:endParaRPr>
        </a:p>
      </dgm:t>
    </dgm:pt>
    <dgm:pt modelId="{14692B2C-A01E-4BEF-9BCC-ED2F15B1A413}" type="parTrans" cxnId="{E47874A8-5C20-4D28-9A91-D2680427173B}">
      <dgm:prSet/>
      <dgm:spPr/>
      <dgm:t>
        <a:bodyPr/>
        <a:lstStyle/>
        <a:p>
          <a:endParaRPr lang="nl-BE"/>
        </a:p>
      </dgm:t>
    </dgm:pt>
    <dgm:pt modelId="{6CCF65ED-9654-4ED9-BF53-3AE45AD3771D}" type="sibTrans" cxnId="{E47874A8-5C20-4D28-9A91-D2680427173B}">
      <dgm:prSet/>
      <dgm:spPr/>
      <dgm:t>
        <a:bodyPr/>
        <a:lstStyle/>
        <a:p>
          <a:endParaRPr lang="nl-BE"/>
        </a:p>
      </dgm:t>
    </dgm:pt>
    <dgm:pt modelId="{26177BBA-7B57-483C-87D9-925619B48CFD}">
      <dgm:prSet phldrT="[Tekst]" custT="1"/>
      <dgm:spPr/>
      <dgm:t>
        <a:bodyPr/>
        <a:lstStyle/>
        <a:p>
          <a:r>
            <a:rPr lang="nl-BE" sz="1400" dirty="0" err="1" smtClean="0">
              <a:solidFill>
                <a:schemeClr val="bg1"/>
              </a:solidFill>
            </a:rPr>
            <a:t>Effective</a:t>
          </a:r>
          <a:r>
            <a:rPr lang="nl-BE" sz="1400" dirty="0" smtClean="0">
              <a:solidFill>
                <a:schemeClr val="bg1"/>
              </a:solidFill>
            </a:rPr>
            <a:t> diagnosis</a:t>
          </a:r>
          <a:endParaRPr lang="nl-BE" sz="1400" dirty="0">
            <a:solidFill>
              <a:schemeClr val="bg1"/>
            </a:solidFill>
          </a:endParaRPr>
        </a:p>
      </dgm:t>
    </dgm:pt>
    <dgm:pt modelId="{35296A38-13B8-49C6-BACB-CFA627CC662B}" type="parTrans" cxnId="{4C8BFAD5-E8E5-4A60-8C0B-5828A7F68CB7}">
      <dgm:prSet/>
      <dgm:spPr/>
      <dgm:t>
        <a:bodyPr/>
        <a:lstStyle/>
        <a:p>
          <a:endParaRPr lang="nl-BE"/>
        </a:p>
      </dgm:t>
    </dgm:pt>
    <dgm:pt modelId="{E3AE5B96-C5B0-4DBA-A7AD-689F9369BC98}" type="sibTrans" cxnId="{4C8BFAD5-E8E5-4A60-8C0B-5828A7F68CB7}">
      <dgm:prSet/>
      <dgm:spPr/>
      <dgm:t>
        <a:bodyPr/>
        <a:lstStyle/>
        <a:p>
          <a:endParaRPr lang="nl-BE"/>
        </a:p>
      </dgm:t>
    </dgm:pt>
    <dgm:pt modelId="{020C8D1D-B213-43B4-9922-06D254FD4CA3}">
      <dgm:prSet phldrT="[Tekst]" custT="1"/>
      <dgm:spPr/>
      <dgm:t>
        <a:bodyPr/>
        <a:lstStyle/>
        <a:p>
          <a:r>
            <a:rPr lang="nl-BE" sz="1400" dirty="0" err="1" smtClean="0">
              <a:solidFill>
                <a:schemeClr val="bg1"/>
              </a:solidFill>
            </a:rPr>
            <a:t>Allied</a:t>
          </a:r>
          <a:r>
            <a:rPr lang="nl-BE" sz="1400" dirty="0" smtClean="0">
              <a:solidFill>
                <a:schemeClr val="bg1"/>
              </a:solidFill>
            </a:rPr>
            <a:t> Health Team</a:t>
          </a:r>
          <a:endParaRPr lang="nl-BE" sz="1400" dirty="0">
            <a:solidFill>
              <a:schemeClr val="bg1"/>
            </a:solidFill>
          </a:endParaRPr>
        </a:p>
      </dgm:t>
    </dgm:pt>
    <dgm:pt modelId="{0662736F-93AF-4E58-ABA7-70608B27CB76}" type="parTrans" cxnId="{AD56FF41-1498-4F41-AB11-687FF1506277}">
      <dgm:prSet/>
      <dgm:spPr/>
      <dgm:t>
        <a:bodyPr/>
        <a:lstStyle/>
        <a:p>
          <a:endParaRPr lang="nl-BE"/>
        </a:p>
      </dgm:t>
    </dgm:pt>
    <dgm:pt modelId="{BB3F3C06-DE83-4B3B-99A9-13FE2FB775A7}" type="sibTrans" cxnId="{AD56FF41-1498-4F41-AB11-687FF1506277}">
      <dgm:prSet/>
      <dgm:spPr/>
      <dgm:t>
        <a:bodyPr/>
        <a:lstStyle/>
        <a:p>
          <a:endParaRPr lang="nl-BE"/>
        </a:p>
      </dgm:t>
    </dgm:pt>
    <dgm:pt modelId="{0AC4A780-BF62-4FFA-8603-68EAF0BE75A9}">
      <dgm:prSet phldrT="[Tekst]"/>
      <dgm:spPr/>
      <dgm:t>
        <a:bodyPr/>
        <a:lstStyle/>
        <a:p>
          <a:endParaRPr lang="nl-BE"/>
        </a:p>
      </dgm:t>
    </dgm:pt>
    <dgm:pt modelId="{40A749CA-6EAB-402B-997C-D1A7B9EF034C}" type="parTrans" cxnId="{F5E909EB-4381-402B-9ED2-E068B871346A}">
      <dgm:prSet/>
      <dgm:spPr/>
      <dgm:t>
        <a:bodyPr/>
        <a:lstStyle/>
        <a:p>
          <a:endParaRPr lang="nl-BE"/>
        </a:p>
      </dgm:t>
    </dgm:pt>
    <dgm:pt modelId="{BE0C08D0-83DD-4D7F-B073-D024C32162D4}" type="sibTrans" cxnId="{F5E909EB-4381-402B-9ED2-E068B871346A}">
      <dgm:prSet/>
      <dgm:spPr/>
      <dgm:t>
        <a:bodyPr/>
        <a:lstStyle/>
        <a:p>
          <a:endParaRPr lang="nl-BE"/>
        </a:p>
      </dgm:t>
    </dgm:pt>
    <dgm:pt modelId="{82FF17E6-9E4D-4B6E-AA1D-1EBDDBADC5AE}">
      <dgm:prSet phldrT="[Tekst]"/>
      <dgm:spPr/>
      <dgm:t>
        <a:bodyPr/>
        <a:lstStyle/>
        <a:p>
          <a:endParaRPr lang="nl-BE"/>
        </a:p>
      </dgm:t>
    </dgm:pt>
    <dgm:pt modelId="{46950CBC-16CA-4BCC-83C2-3D3290E10406}" type="parTrans" cxnId="{FE2E7567-6B49-48D7-8B68-67B0B4957731}">
      <dgm:prSet/>
      <dgm:spPr/>
      <dgm:t>
        <a:bodyPr/>
        <a:lstStyle/>
        <a:p>
          <a:endParaRPr lang="nl-BE"/>
        </a:p>
      </dgm:t>
    </dgm:pt>
    <dgm:pt modelId="{B229986E-039F-4300-B1DD-1C3DFB744399}" type="sibTrans" cxnId="{FE2E7567-6B49-48D7-8B68-67B0B4957731}">
      <dgm:prSet/>
      <dgm:spPr/>
      <dgm:t>
        <a:bodyPr/>
        <a:lstStyle/>
        <a:p>
          <a:endParaRPr lang="nl-BE"/>
        </a:p>
      </dgm:t>
    </dgm:pt>
    <dgm:pt modelId="{DB23DE22-83F3-4640-9C3A-A5C65581B739}">
      <dgm:prSet phldrT="[Tekst]"/>
      <dgm:spPr/>
      <dgm:t>
        <a:bodyPr/>
        <a:lstStyle/>
        <a:p>
          <a:endParaRPr lang="nl-BE"/>
        </a:p>
      </dgm:t>
    </dgm:pt>
    <dgm:pt modelId="{62DB5496-A2F0-4760-B2A1-6F1EA4D14701}" type="parTrans" cxnId="{B6F56A34-8188-402C-9633-C3034455486C}">
      <dgm:prSet/>
      <dgm:spPr/>
      <dgm:t>
        <a:bodyPr/>
        <a:lstStyle/>
        <a:p>
          <a:endParaRPr lang="nl-BE"/>
        </a:p>
      </dgm:t>
    </dgm:pt>
    <dgm:pt modelId="{90B51D5C-BAB9-4AAF-AD8E-AB2E7B9270A9}" type="sibTrans" cxnId="{B6F56A34-8188-402C-9633-C3034455486C}">
      <dgm:prSet/>
      <dgm:spPr/>
      <dgm:t>
        <a:bodyPr/>
        <a:lstStyle/>
        <a:p>
          <a:endParaRPr lang="nl-BE"/>
        </a:p>
      </dgm:t>
    </dgm:pt>
    <dgm:pt modelId="{E5EF6598-0E74-4F7E-9FA5-AB0C8FB9DFDC}" type="pres">
      <dgm:prSet presAssocID="{53E255AE-4243-4CEE-BF7E-F49EC16ED7A4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nl-BE"/>
        </a:p>
      </dgm:t>
    </dgm:pt>
    <dgm:pt modelId="{7BCB80B8-A05C-4A70-B579-5830DE1BA213}" type="pres">
      <dgm:prSet presAssocID="{53E255AE-4243-4CEE-BF7E-F49EC16ED7A4}" presName="radial" presStyleCnt="0">
        <dgm:presLayoutVars>
          <dgm:animLvl val="ctr"/>
        </dgm:presLayoutVars>
      </dgm:prSet>
      <dgm:spPr/>
    </dgm:pt>
    <dgm:pt modelId="{7FB0C126-2F4A-4F26-A8C0-DA7EFFC9CCF6}" type="pres">
      <dgm:prSet presAssocID="{667345EE-68AE-4B80-8D93-6A11F956D379}" presName="centerShape" presStyleLbl="vennNode1" presStyleIdx="0" presStyleCnt="8"/>
      <dgm:spPr/>
      <dgm:t>
        <a:bodyPr/>
        <a:lstStyle/>
        <a:p>
          <a:endParaRPr lang="nl-BE"/>
        </a:p>
      </dgm:t>
    </dgm:pt>
    <dgm:pt modelId="{BB935300-AB88-468D-9F1C-864290F723C6}" type="pres">
      <dgm:prSet presAssocID="{8AFE8BD8-EF99-4AE5-AB6E-AA2524124577}" presName="node" presStyleLbl="vennNode1" presStyleIdx="1" presStyleCnt="8">
        <dgm:presLayoutVars>
          <dgm:bulletEnabled val="1"/>
        </dgm:presLayoutVars>
      </dgm:prSet>
      <dgm:spPr/>
      <dgm:t>
        <a:bodyPr/>
        <a:lstStyle/>
        <a:p>
          <a:endParaRPr lang="nl-BE"/>
        </a:p>
      </dgm:t>
    </dgm:pt>
    <dgm:pt modelId="{E7CF05F2-E943-4BE7-932D-384FB8E9DD9F}" type="pres">
      <dgm:prSet presAssocID="{76DEE270-D39B-48F6-9C5B-483CBD250F36}" presName="node" presStyleLbl="vennNode1" presStyleIdx="2" presStyleCnt="8">
        <dgm:presLayoutVars>
          <dgm:bulletEnabled val="1"/>
        </dgm:presLayoutVars>
      </dgm:prSet>
      <dgm:spPr/>
      <dgm:t>
        <a:bodyPr/>
        <a:lstStyle/>
        <a:p>
          <a:endParaRPr lang="nl-BE"/>
        </a:p>
      </dgm:t>
    </dgm:pt>
    <dgm:pt modelId="{C7061F95-5D01-4D00-9F00-AF3FF7BF696C}" type="pres">
      <dgm:prSet presAssocID="{EE367ABC-260D-4AE7-B86C-23FC58A79C1D}" presName="node" presStyleLbl="vennNode1" presStyleIdx="3" presStyleCnt="8">
        <dgm:presLayoutVars>
          <dgm:bulletEnabled val="1"/>
        </dgm:presLayoutVars>
      </dgm:prSet>
      <dgm:spPr/>
      <dgm:t>
        <a:bodyPr/>
        <a:lstStyle/>
        <a:p>
          <a:endParaRPr lang="nl-BE"/>
        </a:p>
      </dgm:t>
    </dgm:pt>
    <dgm:pt modelId="{22CEE31B-11E1-46D3-B741-D387900D5FD8}" type="pres">
      <dgm:prSet presAssocID="{3BF87554-3F89-4B9F-AA78-F0188D1A5D1D}" presName="node" presStyleLbl="vennNode1" presStyleIdx="4" presStyleCnt="8">
        <dgm:presLayoutVars>
          <dgm:bulletEnabled val="1"/>
        </dgm:presLayoutVars>
      </dgm:prSet>
      <dgm:spPr/>
      <dgm:t>
        <a:bodyPr/>
        <a:lstStyle/>
        <a:p>
          <a:endParaRPr lang="nl-BE"/>
        </a:p>
      </dgm:t>
    </dgm:pt>
    <dgm:pt modelId="{F0B0CB9A-734D-483F-86A1-2F90ECA94E1F}" type="pres">
      <dgm:prSet presAssocID="{1349BDAE-BDB9-4831-9FED-ADFC7220FE0C}" presName="node" presStyleLbl="vennNode1" presStyleIdx="5" presStyleCnt="8">
        <dgm:presLayoutVars>
          <dgm:bulletEnabled val="1"/>
        </dgm:presLayoutVars>
      </dgm:prSet>
      <dgm:spPr/>
      <dgm:t>
        <a:bodyPr/>
        <a:lstStyle/>
        <a:p>
          <a:endParaRPr lang="nl-BE"/>
        </a:p>
      </dgm:t>
    </dgm:pt>
    <dgm:pt modelId="{EE130EE3-2335-44F2-A67D-0AAC4891BE3F}" type="pres">
      <dgm:prSet presAssocID="{26177BBA-7B57-483C-87D9-925619B48CFD}" presName="node" presStyleLbl="vennNode1" presStyleIdx="6" presStyleCnt="8">
        <dgm:presLayoutVars>
          <dgm:bulletEnabled val="1"/>
        </dgm:presLayoutVars>
      </dgm:prSet>
      <dgm:spPr/>
      <dgm:t>
        <a:bodyPr/>
        <a:lstStyle/>
        <a:p>
          <a:endParaRPr lang="nl-BE"/>
        </a:p>
      </dgm:t>
    </dgm:pt>
    <dgm:pt modelId="{6696F751-F531-4422-8077-52AA39CC2FCE}" type="pres">
      <dgm:prSet presAssocID="{020C8D1D-B213-43B4-9922-06D254FD4CA3}" presName="node" presStyleLbl="vennNode1" presStyleIdx="7" presStyleCnt="8">
        <dgm:presLayoutVars>
          <dgm:bulletEnabled val="1"/>
        </dgm:presLayoutVars>
      </dgm:prSet>
      <dgm:spPr/>
      <dgm:t>
        <a:bodyPr/>
        <a:lstStyle/>
        <a:p>
          <a:endParaRPr lang="nl-BE"/>
        </a:p>
      </dgm:t>
    </dgm:pt>
  </dgm:ptLst>
  <dgm:cxnLst>
    <dgm:cxn modelId="{BBDB0C81-7B70-4ADA-9F26-01B39D6BCCE5}" type="presOf" srcId="{667345EE-68AE-4B80-8D93-6A11F956D379}" destId="{7FB0C126-2F4A-4F26-A8C0-DA7EFFC9CCF6}" srcOrd="0" destOrd="0" presId="urn:microsoft.com/office/officeart/2005/8/layout/radial3"/>
    <dgm:cxn modelId="{94332FAC-D5AA-44BD-B5B1-FAF2F2988085}" type="presOf" srcId="{3BF87554-3F89-4B9F-AA78-F0188D1A5D1D}" destId="{22CEE31B-11E1-46D3-B741-D387900D5FD8}" srcOrd="0" destOrd="0" presId="urn:microsoft.com/office/officeart/2005/8/layout/radial3"/>
    <dgm:cxn modelId="{88D3A715-DA99-4E8A-ABBF-87189643CC38}" srcId="{667345EE-68AE-4B80-8D93-6A11F956D379}" destId="{3BF87554-3F89-4B9F-AA78-F0188D1A5D1D}" srcOrd="3" destOrd="0" parTransId="{7D2B379E-4619-4460-9260-D01E7D4B391D}" sibTransId="{D1294F22-256A-4964-9E1C-1EE498EED5FD}"/>
    <dgm:cxn modelId="{BCC5368B-E994-4F9F-A980-C84D4207AACE}" type="presOf" srcId="{8AFE8BD8-EF99-4AE5-AB6E-AA2524124577}" destId="{BB935300-AB88-468D-9F1C-864290F723C6}" srcOrd="0" destOrd="0" presId="urn:microsoft.com/office/officeart/2005/8/layout/radial3"/>
    <dgm:cxn modelId="{64314AF0-9853-41D8-A110-EC6EA47F3C10}" type="presOf" srcId="{76DEE270-D39B-48F6-9C5B-483CBD250F36}" destId="{E7CF05F2-E943-4BE7-932D-384FB8E9DD9F}" srcOrd="0" destOrd="0" presId="urn:microsoft.com/office/officeart/2005/8/layout/radial3"/>
    <dgm:cxn modelId="{A6F402BC-2FD7-4F66-B36C-CE76AD778498}" srcId="{53E255AE-4243-4CEE-BF7E-F49EC16ED7A4}" destId="{667345EE-68AE-4B80-8D93-6A11F956D379}" srcOrd="0" destOrd="0" parTransId="{C6E1E75A-BCC7-42BC-8FF7-C89AA65BD42B}" sibTransId="{4EBD9667-9AD4-4C2E-9D6D-EBF873DBA145}"/>
    <dgm:cxn modelId="{4C8BFAD5-E8E5-4A60-8C0B-5828A7F68CB7}" srcId="{667345EE-68AE-4B80-8D93-6A11F956D379}" destId="{26177BBA-7B57-483C-87D9-925619B48CFD}" srcOrd="5" destOrd="0" parTransId="{35296A38-13B8-49C6-BACB-CFA627CC662B}" sibTransId="{E3AE5B96-C5B0-4DBA-A7AD-689F9369BC98}"/>
    <dgm:cxn modelId="{F5E909EB-4381-402B-9ED2-E068B871346A}" srcId="{53E255AE-4243-4CEE-BF7E-F49EC16ED7A4}" destId="{0AC4A780-BF62-4FFA-8603-68EAF0BE75A9}" srcOrd="1" destOrd="0" parTransId="{40A749CA-6EAB-402B-997C-D1A7B9EF034C}" sibTransId="{BE0C08D0-83DD-4D7F-B073-D024C32162D4}"/>
    <dgm:cxn modelId="{B6F56A34-8188-402C-9633-C3034455486C}" srcId="{53E255AE-4243-4CEE-BF7E-F49EC16ED7A4}" destId="{DB23DE22-83F3-4640-9C3A-A5C65581B739}" srcOrd="3" destOrd="0" parTransId="{62DB5496-A2F0-4760-B2A1-6F1EA4D14701}" sibTransId="{90B51D5C-BAB9-4AAF-AD8E-AB2E7B9270A9}"/>
    <dgm:cxn modelId="{E47874A8-5C20-4D28-9A91-D2680427173B}" srcId="{667345EE-68AE-4B80-8D93-6A11F956D379}" destId="{1349BDAE-BDB9-4831-9FED-ADFC7220FE0C}" srcOrd="4" destOrd="0" parTransId="{14692B2C-A01E-4BEF-9BCC-ED2F15B1A413}" sibTransId="{6CCF65ED-9654-4ED9-BF53-3AE45AD3771D}"/>
    <dgm:cxn modelId="{9A2011A4-D4CC-483C-B085-C14D3C69B698}" type="presOf" srcId="{EE367ABC-260D-4AE7-B86C-23FC58A79C1D}" destId="{C7061F95-5D01-4D00-9F00-AF3FF7BF696C}" srcOrd="0" destOrd="0" presId="urn:microsoft.com/office/officeart/2005/8/layout/radial3"/>
    <dgm:cxn modelId="{D36B516B-608B-4907-AC9C-0F47A2BAFEEA}" type="presOf" srcId="{26177BBA-7B57-483C-87D9-925619B48CFD}" destId="{EE130EE3-2335-44F2-A67D-0AAC4891BE3F}" srcOrd="0" destOrd="0" presId="urn:microsoft.com/office/officeart/2005/8/layout/radial3"/>
    <dgm:cxn modelId="{AD56FF41-1498-4F41-AB11-687FF1506277}" srcId="{667345EE-68AE-4B80-8D93-6A11F956D379}" destId="{020C8D1D-B213-43B4-9922-06D254FD4CA3}" srcOrd="6" destOrd="0" parTransId="{0662736F-93AF-4E58-ABA7-70608B27CB76}" sibTransId="{BB3F3C06-DE83-4B3B-99A9-13FE2FB775A7}"/>
    <dgm:cxn modelId="{66966159-673B-4CD5-A0F3-23F0B3322B1B}" srcId="{667345EE-68AE-4B80-8D93-6A11F956D379}" destId="{EE367ABC-260D-4AE7-B86C-23FC58A79C1D}" srcOrd="2" destOrd="0" parTransId="{37B25A6A-8FC2-4CE0-9714-5D7188ACF380}" sibTransId="{0AD4E758-6C13-4D99-94C6-F152A32F5D56}"/>
    <dgm:cxn modelId="{D0102F29-3BCF-44B4-8626-F1478962889F}" srcId="{667345EE-68AE-4B80-8D93-6A11F956D379}" destId="{76DEE270-D39B-48F6-9C5B-483CBD250F36}" srcOrd="1" destOrd="0" parTransId="{A246C630-B8CE-4E36-80F8-B1739D183BAC}" sibTransId="{FB3B9A38-B43A-4228-B31B-80CE79FFC6EE}"/>
    <dgm:cxn modelId="{C05AD1F3-BF52-4718-AE37-317E8E5AEDAD}" srcId="{667345EE-68AE-4B80-8D93-6A11F956D379}" destId="{8AFE8BD8-EF99-4AE5-AB6E-AA2524124577}" srcOrd="0" destOrd="0" parTransId="{21B296DE-94B6-4C85-B83B-B40ACA54F1CF}" sibTransId="{4E5B6ABF-FCC4-4744-A028-4A1ECE22CC50}"/>
    <dgm:cxn modelId="{FAAA008D-DD58-4E8E-BA5B-608E783F18D9}" type="presOf" srcId="{53E255AE-4243-4CEE-BF7E-F49EC16ED7A4}" destId="{E5EF6598-0E74-4F7E-9FA5-AB0C8FB9DFDC}" srcOrd="0" destOrd="0" presId="urn:microsoft.com/office/officeart/2005/8/layout/radial3"/>
    <dgm:cxn modelId="{79BB4F6B-3FB0-4DC1-B3ED-FB4B7F9FA7B9}" type="presOf" srcId="{1349BDAE-BDB9-4831-9FED-ADFC7220FE0C}" destId="{F0B0CB9A-734D-483F-86A1-2F90ECA94E1F}" srcOrd="0" destOrd="0" presId="urn:microsoft.com/office/officeart/2005/8/layout/radial3"/>
    <dgm:cxn modelId="{E198926B-71D4-4784-B9FA-A40E555A771D}" type="presOf" srcId="{020C8D1D-B213-43B4-9922-06D254FD4CA3}" destId="{6696F751-F531-4422-8077-52AA39CC2FCE}" srcOrd="0" destOrd="0" presId="urn:microsoft.com/office/officeart/2005/8/layout/radial3"/>
    <dgm:cxn modelId="{FE2E7567-6B49-48D7-8B68-67B0B4957731}" srcId="{53E255AE-4243-4CEE-BF7E-F49EC16ED7A4}" destId="{82FF17E6-9E4D-4B6E-AA1D-1EBDDBADC5AE}" srcOrd="2" destOrd="0" parTransId="{46950CBC-16CA-4BCC-83C2-3D3290E10406}" sibTransId="{B229986E-039F-4300-B1DD-1C3DFB744399}"/>
    <dgm:cxn modelId="{4D0C78A6-5F99-4FDE-881F-5DD2DFDE5F87}" type="presParOf" srcId="{E5EF6598-0E74-4F7E-9FA5-AB0C8FB9DFDC}" destId="{7BCB80B8-A05C-4A70-B579-5830DE1BA213}" srcOrd="0" destOrd="0" presId="urn:microsoft.com/office/officeart/2005/8/layout/radial3"/>
    <dgm:cxn modelId="{1A892F56-77C5-4D9B-92C9-48A211B9C664}" type="presParOf" srcId="{7BCB80B8-A05C-4A70-B579-5830DE1BA213}" destId="{7FB0C126-2F4A-4F26-A8C0-DA7EFFC9CCF6}" srcOrd="0" destOrd="0" presId="urn:microsoft.com/office/officeart/2005/8/layout/radial3"/>
    <dgm:cxn modelId="{2B875141-04D7-4DB8-8430-38C8104521A2}" type="presParOf" srcId="{7BCB80B8-A05C-4A70-B579-5830DE1BA213}" destId="{BB935300-AB88-468D-9F1C-864290F723C6}" srcOrd="1" destOrd="0" presId="urn:microsoft.com/office/officeart/2005/8/layout/radial3"/>
    <dgm:cxn modelId="{ED315B03-2A73-480B-A3AD-85BC65EDBBBE}" type="presParOf" srcId="{7BCB80B8-A05C-4A70-B579-5830DE1BA213}" destId="{E7CF05F2-E943-4BE7-932D-384FB8E9DD9F}" srcOrd="2" destOrd="0" presId="urn:microsoft.com/office/officeart/2005/8/layout/radial3"/>
    <dgm:cxn modelId="{23A70E2D-5AB1-4C3A-A2B2-03A5C4B805B3}" type="presParOf" srcId="{7BCB80B8-A05C-4A70-B579-5830DE1BA213}" destId="{C7061F95-5D01-4D00-9F00-AF3FF7BF696C}" srcOrd="3" destOrd="0" presId="urn:microsoft.com/office/officeart/2005/8/layout/radial3"/>
    <dgm:cxn modelId="{4450113A-3E24-4109-93DC-CE0BCF258211}" type="presParOf" srcId="{7BCB80B8-A05C-4A70-B579-5830DE1BA213}" destId="{22CEE31B-11E1-46D3-B741-D387900D5FD8}" srcOrd="4" destOrd="0" presId="urn:microsoft.com/office/officeart/2005/8/layout/radial3"/>
    <dgm:cxn modelId="{A2C1C012-D10F-4D18-89DD-E223C95FB502}" type="presParOf" srcId="{7BCB80B8-A05C-4A70-B579-5830DE1BA213}" destId="{F0B0CB9A-734D-483F-86A1-2F90ECA94E1F}" srcOrd="5" destOrd="0" presId="urn:microsoft.com/office/officeart/2005/8/layout/radial3"/>
    <dgm:cxn modelId="{1614E2AE-6580-43B5-A62B-1F517B68D950}" type="presParOf" srcId="{7BCB80B8-A05C-4A70-B579-5830DE1BA213}" destId="{EE130EE3-2335-44F2-A67D-0AAC4891BE3F}" srcOrd="6" destOrd="0" presId="urn:microsoft.com/office/officeart/2005/8/layout/radial3"/>
    <dgm:cxn modelId="{D76B5CC7-F80A-456C-8CB7-071FDDF7C9BE}" type="presParOf" srcId="{7BCB80B8-A05C-4A70-B579-5830DE1BA213}" destId="{6696F751-F531-4422-8077-52AA39CC2FCE}" srcOrd="7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B0C126-2F4A-4F26-A8C0-DA7EFFC9CCF6}">
      <dsp:nvSpPr>
        <dsp:cNvPr id="0" name=""/>
        <dsp:cNvSpPr/>
      </dsp:nvSpPr>
      <dsp:spPr>
        <a:xfrm>
          <a:off x="2715286" y="1026850"/>
          <a:ext cx="2456126" cy="245612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52070" tIns="52070" rIns="52070" bIns="5207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BE" sz="4100" kern="1200" dirty="0" err="1">
              <a:solidFill>
                <a:schemeClr val="bg1"/>
              </a:solidFill>
            </a:rPr>
            <a:t>Patient</a:t>
          </a:r>
          <a:endParaRPr lang="nl-BE" sz="4100" kern="1200" dirty="0">
            <a:solidFill>
              <a:schemeClr val="bg1"/>
            </a:solidFill>
          </a:endParaRPr>
        </a:p>
      </dsp:txBody>
      <dsp:txXfrm>
        <a:off x="3074977" y="1386541"/>
        <a:ext cx="1736744" cy="1736744"/>
      </dsp:txXfrm>
    </dsp:sp>
    <dsp:sp modelId="{BB935300-AB88-468D-9F1C-864290F723C6}">
      <dsp:nvSpPr>
        <dsp:cNvPr id="0" name=""/>
        <dsp:cNvSpPr/>
      </dsp:nvSpPr>
      <dsp:spPr>
        <a:xfrm>
          <a:off x="3329318" y="40476"/>
          <a:ext cx="1228063" cy="122806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BE" sz="1400" kern="1200" dirty="0">
              <a:solidFill>
                <a:schemeClr val="bg1"/>
              </a:solidFill>
            </a:rPr>
            <a:t>Family</a:t>
          </a:r>
        </a:p>
      </dsp:txBody>
      <dsp:txXfrm>
        <a:off x="3509164" y="220322"/>
        <a:ext cx="868371" cy="868371"/>
      </dsp:txXfrm>
    </dsp:sp>
    <dsp:sp modelId="{E7CF05F2-E943-4BE7-932D-384FB8E9DD9F}">
      <dsp:nvSpPr>
        <dsp:cNvPr id="0" name=""/>
        <dsp:cNvSpPr/>
      </dsp:nvSpPr>
      <dsp:spPr>
        <a:xfrm>
          <a:off x="4580565" y="643045"/>
          <a:ext cx="1228063" cy="122806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BE" sz="1400" kern="1200" dirty="0" err="1">
              <a:solidFill>
                <a:schemeClr val="bg1"/>
              </a:solidFill>
            </a:rPr>
            <a:t>Work</a:t>
          </a:r>
          <a:endParaRPr lang="nl-BE" sz="1400" kern="1200" dirty="0">
            <a:solidFill>
              <a:schemeClr val="bg1"/>
            </a:solidFill>
          </a:endParaRPr>
        </a:p>
      </dsp:txBody>
      <dsp:txXfrm>
        <a:off x="4760411" y="822891"/>
        <a:ext cx="868371" cy="868371"/>
      </dsp:txXfrm>
    </dsp:sp>
    <dsp:sp modelId="{C7061F95-5D01-4D00-9F00-AF3FF7BF696C}">
      <dsp:nvSpPr>
        <dsp:cNvPr id="0" name=""/>
        <dsp:cNvSpPr/>
      </dsp:nvSpPr>
      <dsp:spPr>
        <a:xfrm>
          <a:off x="4889598" y="1997006"/>
          <a:ext cx="1228063" cy="122806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BE" sz="1400" kern="1200" smtClean="0">
              <a:solidFill>
                <a:schemeClr val="bg1"/>
              </a:solidFill>
            </a:rPr>
            <a:t>CF/ </a:t>
          </a:r>
          <a:r>
            <a:rPr lang="nl-BE" sz="1400" kern="1200" dirty="0" smtClean="0">
              <a:solidFill>
                <a:schemeClr val="bg1"/>
              </a:solidFill>
            </a:rPr>
            <a:t>center</a:t>
          </a:r>
          <a:endParaRPr lang="nl-BE" sz="1400" kern="1200" dirty="0">
            <a:solidFill>
              <a:schemeClr val="bg1"/>
            </a:solidFill>
          </a:endParaRPr>
        </a:p>
      </dsp:txBody>
      <dsp:txXfrm>
        <a:off x="5069444" y="2176852"/>
        <a:ext cx="868371" cy="868371"/>
      </dsp:txXfrm>
    </dsp:sp>
    <dsp:sp modelId="{22CEE31B-11E1-46D3-B741-D387900D5FD8}">
      <dsp:nvSpPr>
        <dsp:cNvPr id="0" name=""/>
        <dsp:cNvSpPr/>
      </dsp:nvSpPr>
      <dsp:spPr>
        <a:xfrm>
          <a:off x="4023708" y="3082798"/>
          <a:ext cx="1228063" cy="122806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BE" sz="1400" kern="1200" dirty="0">
              <a:solidFill>
                <a:schemeClr val="bg1"/>
              </a:solidFill>
            </a:rPr>
            <a:t>School</a:t>
          </a:r>
        </a:p>
      </dsp:txBody>
      <dsp:txXfrm>
        <a:off x="4203554" y="3262644"/>
        <a:ext cx="868371" cy="868371"/>
      </dsp:txXfrm>
    </dsp:sp>
    <dsp:sp modelId="{F0B0CB9A-734D-483F-86A1-2F90ECA94E1F}">
      <dsp:nvSpPr>
        <dsp:cNvPr id="0" name=""/>
        <dsp:cNvSpPr/>
      </dsp:nvSpPr>
      <dsp:spPr>
        <a:xfrm>
          <a:off x="2634928" y="3082798"/>
          <a:ext cx="1228063" cy="122806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BE" sz="1200" kern="1200" dirty="0" err="1">
              <a:solidFill>
                <a:schemeClr val="bg1"/>
              </a:solidFill>
            </a:rPr>
            <a:t>Friends</a:t>
          </a:r>
          <a:r>
            <a:rPr lang="nl-BE" sz="1200" kern="1200" dirty="0">
              <a:solidFill>
                <a:schemeClr val="bg1"/>
              </a:solidFill>
            </a:rPr>
            <a:t>/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BE" sz="1200" kern="1200" dirty="0" err="1">
              <a:solidFill>
                <a:schemeClr val="bg1"/>
              </a:solidFill>
            </a:rPr>
            <a:t>relationship</a:t>
          </a:r>
          <a:r>
            <a:rPr lang="nl-BE" sz="1200" kern="1200" dirty="0">
              <a:solidFill>
                <a:schemeClr val="bg1"/>
              </a:solidFill>
            </a:rPr>
            <a:t> </a:t>
          </a:r>
        </a:p>
      </dsp:txBody>
      <dsp:txXfrm>
        <a:off x="2814774" y="3262644"/>
        <a:ext cx="868371" cy="868371"/>
      </dsp:txXfrm>
    </dsp:sp>
    <dsp:sp modelId="{EE130EE3-2335-44F2-A67D-0AAC4891BE3F}">
      <dsp:nvSpPr>
        <dsp:cNvPr id="0" name=""/>
        <dsp:cNvSpPr/>
      </dsp:nvSpPr>
      <dsp:spPr>
        <a:xfrm>
          <a:off x="1769038" y="1997006"/>
          <a:ext cx="1228063" cy="122806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BE" sz="1400" kern="1200" dirty="0">
              <a:solidFill>
                <a:schemeClr val="bg1"/>
              </a:solidFill>
            </a:rPr>
            <a:t>Home care</a:t>
          </a:r>
        </a:p>
      </dsp:txBody>
      <dsp:txXfrm>
        <a:off x="1948884" y="2176852"/>
        <a:ext cx="868371" cy="868371"/>
      </dsp:txXfrm>
    </dsp:sp>
    <dsp:sp modelId="{6696F751-F531-4422-8077-52AA39CC2FCE}">
      <dsp:nvSpPr>
        <dsp:cNvPr id="0" name=""/>
        <dsp:cNvSpPr/>
      </dsp:nvSpPr>
      <dsp:spPr>
        <a:xfrm>
          <a:off x="2078070" y="643045"/>
          <a:ext cx="1228063" cy="122806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BE" sz="1200" kern="1200" dirty="0" err="1">
              <a:solidFill>
                <a:schemeClr val="bg1"/>
              </a:solidFill>
            </a:rPr>
            <a:t>Patient</a:t>
          </a:r>
          <a:r>
            <a:rPr lang="nl-BE" sz="1200" kern="1200" dirty="0">
              <a:solidFill>
                <a:schemeClr val="bg1"/>
              </a:solidFill>
            </a:rPr>
            <a:t>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BE" sz="1200" kern="1200" dirty="0" err="1">
              <a:solidFill>
                <a:schemeClr val="bg1"/>
              </a:solidFill>
            </a:rPr>
            <a:t>association</a:t>
          </a:r>
          <a:endParaRPr lang="nl-BE" sz="1200" kern="1200" dirty="0">
            <a:solidFill>
              <a:schemeClr val="bg1"/>
            </a:solidFill>
          </a:endParaRPr>
        </a:p>
      </dsp:txBody>
      <dsp:txXfrm>
        <a:off x="2257916" y="822891"/>
        <a:ext cx="868371" cy="86837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B0C126-2F4A-4F26-A8C0-DA7EFFC9CCF6}">
      <dsp:nvSpPr>
        <dsp:cNvPr id="0" name=""/>
        <dsp:cNvSpPr/>
      </dsp:nvSpPr>
      <dsp:spPr>
        <a:xfrm>
          <a:off x="2715286" y="1026850"/>
          <a:ext cx="2456126" cy="245612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52070" tIns="52070" rIns="52070" bIns="5207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BE" sz="4100" kern="1200" dirty="0" err="1">
              <a:solidFill>
                <a:schemeClr val="bg1"/>
              </a:solidFill>
            </a:rPr>
            <a:t>Patient</a:t>
          </a:r>
          <a:endParaRPr lang="nl-BE" sz="4100" kern="1200" dirty="0">
            <a:solidFill>
              <a:schemeClr val="bg1"/>
            </a:solidFill>
          </a:endParaRPr>
        </a:p>
      </dsp:txBody>
      <dsp:txXfrm>
        <a:off x="3074977" y="1386541"/>
        <a:ext cx="1736744" cy="1736744"/>
      </dsp:txXfrm>
    </dsp:sp>
    <dsp:sp modelId="{BB935300-AB88-468D-9F1C-864290F723C6}">
      <dsp:nvSpPr>
        <dsp:cNvPr id="0" name=""/>
        <dsp:cNvSpPr/>
      </dsp:nvSpPr>
      <dsp:spPr>
        <a:xfrm>
          <a:off x="3329318" y="40476"/>
          <a:ext cx="1228063" cy="122806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BE" sz="1400" kern="1200" dirty="0" err="1" smtClean="0">
              <a:solidFill>
                <a:schemeClr val="bg1"/>
              </a:solidFill>
            </a:rPr>
            <a:t>Surgical</a:t>
          </a:r>
          <a:r>
            <a:rPr lang="nl-BE" sz="1400" kern="1200" dirty="0" smtClean="0">
              <a:solidFill>
                <a:schemeClr val="bg1"/>
              </a:solidFill>
            </a:rPr>
            <a:t> / </a:t>
          </a:r>
          <a:r>
            <a:rPr lang="nl-BE" sz="1400" kern="1200" dirty="0" err="1" smtClean="0">
              <a:solidFill>
                <a:schemeClr val="bg1"/>
              </a:solidFill>
            </a:rPr>
            <a:t>medical</a:t>
          </a:r>
          <a:r>
            <a:rPr lang="nl-BE" sz="1400" kern="1200" dirty="0" smtClean="0">
              <a:solidFill>
                <a:schemeClr val="bg1"/>
              </a:solidFill>
            </a:rPr>
            <a:t> team</a:t>
          </a:r>
          <a:endParaRPr lang="nl-BE" sz="1400" kern="1200" dirty="0">
            <a:solidFill>
              <a:schemeClr val="bg1"/>
            </a:solidFill>
          </a:endParaRPr>
        </a:p>
      </dsp:txBody>
      <dsp:txXfrm>
        <a:off x="3509164" y="220322"/>
        <a:ext cx="868371" cy="868371"/>
      </dsp:txXfrm>
    </dsp:sp>
    <dsp:sp modelId="{E7CF05F2-E943-4BE7-932D-384FB8E9DD9F}">
      <dsp:nvSpPr>
        <dsp:cNvPr id="0" name=""/>
        <dsp:cNvSpPr/>
      </dsp:nvSpPr>
      <dsp:spPr>
        <a:xfrm>
          <a:off x="4580565" y="643045"/>
          <a:ext cx="1228063" cy="122806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BE" sz="1400" kern="1200" dirty="0" smtClean="0">
              <a:solidFill>
                <a:schemeClr val="bg1"/>
              </a:solidFill>
            </a:rPr>
            <a:t>Transplan-</a:t>
          </a:r>
          <a:r>
            <a:rPr lang="nl-BE" sz="1400" kern="1200" dirty="0" err="1" smtClean="0">
              <a:solidFill>
                <a:schemeClr val="bg1"/>
              </a:solidFill>
            </a:rPr>
            <a:t>tation</a:t>
          </a:r>
          <a:endParaRPr lang="nl-BE" sz="1400" kern="1200" dirty="0">
            <a:solidFill>
              <a:schemeClr val="bg1"/>
            </a:solidFill>
          </a:endParaRPr>
        </a:p>
      </dsp:txBody>
      <dsp:txXfrm>
        <a:off x="4760411" y="822891"/>
        <a:ext cx="868371" cy="868371"/>
      </dsp:txXfrm>
    </dsp:sp>
    <dsp:sp modelId="{C7061F95-5D01-4D00-9F00-AF3FF7BF696C}">
      <dsp:nvSpPr>
        <dsp:cNvPr id="0" name=""/>
        <dsp:cNvSpPr/>
      </dsp:nvSpPr>
      <dsp:spPr>
        <a:xfrm>
          <a:off x="4889598" y="1997006"/>
          <a:ext cx="1228063" cy="122806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BE" sz="1400" kern="1200" dirty="0" smtClean="0">
              <a:solidFill>
                <a:schemeClr val="bg1"/>
              </a:solidFill>
            </a:rPr>
            <a:t>National CF </a:t>
          </a:r>
          <a:r>
            <a:rPr lang="nl-BE" sz="1400" kern="1200" dirty="0" err="1" smtClean="0">
              <a:solidFill>
                <a:schemeClr val="bg1"/>
              </a:solidFill>
            </a:rPr>
            <a:t>registry</a:t>
          </a:r>
          <a:endParaRPr lang="nl-BE" sz="1400" kern="1200" dirty="0">
            <a:solidFill>
              <a:schemeClr val="bg1"/>
            </a:solidFill>
          </a:endParaRPr>
        </a:p>
      </dsp:txBody>
      <dsp:txXfrm>
        <a:off x="5069444" y="2176852"/>
        <a:ext cx="868371" cy="868371"/>
      </dsp:txXfrm>
    </dsp:sp>
    <dsp:sp modelId="{22CEE31B-11E1-46D3-B741-D387900D5FD8}">
      <dsp:nvSpPr>
        <dsp:cNvPr id="0" name=""/>
        <dsp:cNvSpPr/>
      </dsp:nvSpPr>
      <dsp:spPr>
        <a:xfrm>
          <a:off x="4023708" y="3082798"/>
          <a:ext cx="1228063" cy="122806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BE" sz="1200" kern="1200" dirty="0" err="1" smtClean="0">
              <a:solidFill>
                <a:schemeClr val="bg1"/>
              </a:solidFill>
            </a:rPr>
            <a:t>Holistic</a:t>
          </a:r>
          <a:r>
            <a:rPr lang="nl-BE" sz="1200" kern="1200" dirty="0" smtClean="0">
              <a:solidFill>
                <a:schemeClr val="bg1"/>
              </a:solidFill>
            </a:rPr>
            <a:t> treatment pro-</a:t>
          </a:r>
          <a:r>
            <a:rPr lang="nl-BE" sz="1200" kern="1200" dirty="0" err="1" smtClean="0">
              <a:solidFill>
                <a:schemeClr val="bg1"/>
              </a:solidFill>
            </a:rPr>
            <a:t>grammes</a:t>
          </a:r>
          <a:endParaRPr lang="nl-BE" sz="1200" kern="1200" dirty="0">
            <a:solidFill>
              <a:schemeClr val="bg1"/>
            </a:solidFill>
          </a:endParaRPr>
        </a:p>
      </dsp:txBody>
      <dsp:txXfrm>
        <a:off x="4203554" y="3262644"/>
        <a:ext cx="868371" cy="868371"/>
      </dsp:txXfrm>
    </dsp:sp>
    <dsp:sp modelId="{F0B0CB9A-734D-483F-86A1-2F90ECA94E1F}">
      <dsp:nvSpPr>
        <dsp:cNvPr id="0" name=""/>
        <dsp:cNvSpPr/>
      </dsp:nvSpPr>
      <dsp:spPr>
        <a:xfrm>
          <a:off x="2634928" y="3082798"/>
          <a:ext cx="1228063" cy="122806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BE" sz="1200" kern="1200" dirty="0" smtClean="0">
              <a:solidFill>
                <a:schemeClr val="bg1"/>
              </a:solidFill>
            </a:rPr>
            <a:t>In - </a:t>
          </a:r>
          <a:r>
            <a:rPr lang="nl-BE" sz="1200" kern="1200" dirty="0" err="1" smtClean="0">
              <a:solidFill>
                <a:schemeClr val="bg1"/>
              </a:solidFill>
            </a:rPr>
            <a:t>Outpatient</a:t>
          </a:r>
          <a:r>
            <a:rPr lang="nl-BE" sz="1200" kern="1200" dirty="0" smtClean="0">
              <a:solidFill>
                <a:schemeClr val="bg1"/>
              </a:solidFill>
            </a:rPr>
            <a:t> </a:t>
          </a:r>
          <a:r>
            <a:rPr lang="nl-BE" sz="1200" kern="1200" dirty="0" err="1" smtClean="0">
              <a:solidFill>
                <a:schemeClr val="bg1"/>
              </a:solidFill>
            </a:rPr>
            <a:t>clinic</a:t>
          </a:r>
          <a:r>
            <a:rPr lang="nl-BE" sz="1200" kern="1200" dirty="0" smtClean="0">
              <a:solidFill>
                <a:schemeClr val="bg1"/>
              </a:solidFill>
            </a:rPr>
            <a:t> </a:t>
          </a:r>
          <a:endParaRPr lang="nl-BE" sz="1200" kern="1200" dirty="0">
            <a:solidFill>
              <a:schemeClr val="bg1"/>
            </a:solidFill>
          </a:endParaRPr>
        </a:p>
      </dsp:txBody>
      <dsp:txXfrm>
        <a:off x="2814774" y="3262644"/>
        <a:ext cx="868371" cy="868371"/>
      </dsp:txXfrm>
    </dsp:sp>
    <dsp:sp modelId="{EE130EE3-2335-44F2-A67D-0AAC4891BE3F}">
      <dsp:nvSpPr>
        <dsp:cNvPr id="0" name=""/>
        <dsp:cNvSpPr/>
      </dsp:nvSpPr>
      <dsp:spPr>
        <a:xfrm>
          <a:off x="1769038" y="1997006"/>
          <a:ext cx="1228063" cy="122806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BE" sz="1400" kern="1200" dirty="0" err="1" smtClean="0">
              <a:solidFill>
                <a:schemeClr val="bg1"/>
              </a:solidFill>
            </a:rPr>
            <a:t>Effective</a:t>
          </a:r>
          <a:r>
            <a:rPr lang="nl-BE" sz="1400" kern="1200" dirty="0" smtClean="0">
              <a:solidFill>
                <a:schemeClr val="bg1"/>
              </a:solidFill>
            </a:rPr>
            <a:t> diagnosis</a:t>
          </a:r>
          <a:endParaRPr lang="nl-BE" sz="1400" kern="1200" dirty="0">
            <a:solidFill>
              <a:schemeClr val="bg1"/>
            </a:solidFill>
          </a:endParaRPr>
        </a:p>
      </dsp:txBody>
      <dsp:txXfrm>
        <a:off x="1948884" y="2176852"/>
        <a:ext cx="868371" cy="868371"/>
      </dsp:txXfrm>
    </dsp:sp>
    <dsp:sp modelId="{6696F751-F531-4422-8077-52AA39CC2FCE}">
      <dsp:nvSpPr>
        <dsp:cNvPr id="0" name=""/>
        <dsp:cNvSpPr/>
      </dsp:nvSpPr>
      <dsp:spPr>
        <a:xfrm>
          <a:off x="2078070" y="643045"/>
          <a:ext cx="1228063" cy="122806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BE" sz="1400" kern="1200" dirty="0" err="1" smtClean="0">
              <a:solidFill>
                <a:schemeClr val="bg1"/>
              </a:solidFill>
            </a:rPr>
            <a:t>Allied</a:t>
          </a:r>
          <a:r>
            <a:rPr lang="nl-BE" sz="1400" kern="1200" dirty="0" smtClean="0">
              <a:solidFill>
                <a:schemeClr val="bg1"/>
              </a:solidFill>
            </a:rPr>
            <a:t> Health Team</a:t>
          </a:r>
          <a:endParaRPr lang="nl-BE" sz="1400" kern="1200" dirty="0">
            <a:solidFill>
              <a:schemeClr val="bg1"/>
            </a:solidFill>
          </a:endParaRPr>
        </a:p>
      </dsp:txBody>
      <dsp:txXfrm>
        <a:off x="2257916" y="822891"/>
        <a:ext cx="868371" cy="8683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CC51F1-7D73-4085-B72D-0ED1F28A5762}" type="datetimeFigureOut">
              <a:rPr lang="nl-BE" smtClean="0"/>
              <a:pPr/>
              <a:t>21/03/2018</a:t>
            </a:fld>
            <a:endParaRPr lang="nl-BE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 dirty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653216-6DFA-467A-B43D-BCF5DCADA49C}" type="slidenum">
              <a:rPr lang="nl-BE" smtClean="0"/>
              <a:pPr/>
              <a:t>‹nr.›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6989461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653216-6DFA-467A-B43D-BCF5DCADA49C}" type="slidenum">
              <a:rPr lang="nl-BE" smtClean="0"/>
              <a:pPr/>
              <a:t>1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3676985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BE" dirty="0" smtClean="0"/>
              <a:t>ACT: </a:t>
            </a:r>
            <a:r>
              <a:rPr lang="nl-BE" dirty="0" err="1" smtClean="0"/>
              <a:t>Autogenic</a:t>
            </a:r>
            <a:r>
              <a:rPr lang="nl-BE" dirty="0" smtClean="0"/>
              <a:t> drainage </a:t>
            </a:r>
          </a:p>
          <a:p>
            <a:r>
              <a:rPr lang="en-US" dirty="0" smtClean="0"/>
              <a:t>NIV</a:t>
            </a:r>
            <a:r>
              <a:rPr lang="en-US" dirty="0" smtClean="0"/>
              <a:t>: reduce the work of breathing and fatigue experienced during</a:t>
            </a:r>
            <a:r>
              <a:rPr lang="en-US" baseline="0" dirty="0" smtClean="0"/>
              <a:t> treatment, </a:t>
            </a:r>
            <a:r>
              <a:rPr lang="nl-BE" dirty="0" err="1" smtClean="0"/>
              <a:t>improve</a:t>
            </a:r>
            <a:r>
              <a:rPr lang="nl-BE" dirty="0" smtClean="0"/>
              <a:t> </a:t>
            </a:r>
            <a:r>
              <a:rPr lang="nl-BE" dirty="0" err="1" smtClean="0"/>
              <a:t>oxygenation</a:t>
            </a:r>
            <a:r>
              <a:rPr lang="nl-BE" dirty="0" smtClean="0"/>
              <a:t>, bridge to </a:t>
            </a:r>
            <a:r>
              <a:rPr lang="nl-BE" dirty="0" err="1" smtClean="0"/>
              <a:t>transplantation</a:t>
            </a: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Excercises</a:t>
            </a:r>
            <a:r>
              <a:rPr lang="en-US" dirty="0" smtClean="0"/>
              <a:t>: maintenance of good posture and chest mobility, </a:t>
            </a:r>
            <a:r>
              <a:rPr lang="en-US" dirty="0" err="1" smtClean="0"/>
              <a:t>individualised</a:t>
            </a:r>
            <a:r>
              <a:rPr lang="en-US" dirty="0" smtClean="0"/>
              <a:t> </a:t>
            </a:r>
            <a:r>
              <a:rPr lang="en-US" dirty="0" err="1" smtClean="0"/>
              <a:t>programme</a:t>
            </a:r>
            <a:endParaRPr lang="en-US" dirty="0" smtClean="0"/>
          </a:p>
          <a:p>
            <a:r>
              <a:rPr lang="en-US" dirty="0" smtClean="0"/>
              <a:t>Reduction </a:t>
            </a:r>
            <a:r>
              <a:rPr lang="en-US" dirty="0" smtClean="0"/>
              <a:t>in exercise capacity is associated with a decline in respiratory function and survival. Physical exercise has been reported to improve lung function and decrease habitual inactivity in children with CF </a:t>
            </a: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653216-6DFA-467A-B43D-BCF5DCADA49C}" type="slidenum">
              <a:rPr lang="nl-BE" smtClean="0"/>
              <a:pPr/>
              <a:t>12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79439610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BE" dirty="0" err="1" smtClean="0"/>
              <a:t>Already</a:t>
            </a:r>
            <a:r>
              <a:rPr lang="nl-BE" dirty="0" smtClean="0"/>
              <a:t> at the </a:t>
            </a:r>
            <a:r>
              <a:rPr lang="nl-BE" dirty="0" err="1" smtClean="0"/>
              <a:t>age</a:t>
            </a:r>
            <a:r>
              <a:rPr lang="nl-BE" dirty="0" smtClean="0"/>
              <a:t> of 10,</a:t>
            </a:r>
            <a:r>
              <a:rPr lang="nl-BE" baseline="0" dirty="0" smtClean="0"/>
              <a:t> open </a:t>
            </a:r>
            <a:r>
              <a:rPr lang="nl-BE" baseline="0" dirty="0" err="1" smtClean="0"/>
              <a:t>athmosphere</a:t>
            </a: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653216-6DFA-467A-B43D-BCF5DCADA49C}" type="slidenum">
              <a:rPr lang="nl-BE" smtClean="0"/>
              <a:pPr/>
              <a:t>13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73488225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BE" dirty="0" err="1" smtClean="0"/>
              <a:t>Annual</a:t>
            </a:r>
            <a:r>
              <a:rPr lang="nl-BE" baseline="0" dirty="0" smtClean="0"/>
              <a:t> </a:t>
            </a:r>
            <a:r>
              <a:rPr lang="nl-BE" baseline="0" dirty="0" err="1" smtClean="0"/>
              <a:t>review</a:t>
            </a:r>
            <a:r>
              <a:rPr lang="nl-BE" baseline="0" dirty="0" smtClean="0"/>
              <a:t>: </a:t>
            </a:r>
            <a:r>
              <a:rPr lang="nl-BE" baseline="0" dirty="0" err="1" smtClean="0"/>
              <a:t>patient</a:t>
            </a:r>
            <a:r>
              <a:rPr lang="nl-BE" baseline="0" dirty="0" smtClean="0"/>
              <a:t> </a:t>
            </a:r>
            <a:r>
              <a:rPr lang="nl-BE" baseline="0" dirty="0" err="1" smtClean="0"/>
              <a:t>brings</a:t>
            </a:r>
            <a:r>
              <a:rPr lang="nl-BE" baseline="0" dirty="0" smtClean="0"/>
              <a:t> a </a:t>
            </a:r>
            <a:r>
              <a:rPr lang="nl-BE" baseline="0" dirty="0" err="1" smtClean="0"/>
              <a:t>written</a:t>
            </a:r>
            <a:r>
              <a:rPr lang="nl-BE" baseline="0" dirty="0" smtClean="0"/>
              <a:t> </a:t>
            </a:r>
            <a:r>
              <a:rPr lang="nl-BE" baseline="0" dirty="0" err="1" smtClean="0"/>
              <a:t>diary</a:t>
            </a:r>
            <a:r>
              <a:rPr lang="nl-BE" baseline="0" dirty="0" smtClean="0"/>
              <a:t> </a:t>
            </a:r>
            <a:r>
              <a:rPr lang="nl-BE" baseline="0" dirty="0" err="1" smtClean="0"/>
              <a:t>with</a:t>
            </a:r>
            <a:r>
              <a:rPr lang="nl-BE" baseline="0" dirty="0" smtClean="0"/>
              <a:t> </a:t>
            </a:r>
            <a:r>
              <a:rPr lang="nl-BE" baseline="0" dirty="0" err="1" smtClean="0"/>
              <a:t>food</a:t>
            </a:r>
            <a:r>
              <a:rPr lang="nl-BE" baseline="0" dirty="0" smtClean="0"/>
              <a:t> and PERT intake</a:t>
            </a: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653216-6DFA-467A-B43D-BCF5DCADA49C}" type="slidenum">
              <a:rPr lang="nl-BE" smtClean="0"/>
              <a:pPr/>
              <a:t>14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97633476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BE" dirty="0" smtClean="0"/>
              <a:t>Screen: </a:t>
            </a:r>
            <a:r>
              <a:rPr lang="nl-BE" dirty="0" err="1" smtClean="0"/>
              <a:t>increased</a:t>
            </a:r>
            <a:r>
              <a:rPr lang="nl-BE" dirty="0" smtClean="0"/>
              <a:t> </a:t>
            </a:r>
            <a:r>
              <a:rPr lang="nl-BE" dirty="0" err="1" smtClean="0"/>
              <a:t>psychosocial</a:t>
            </a:r>
            <a:r>
              <a:rPr lang="nl-BE" dirty="0" smtClean="0"/>
              <a:t> support, </a:t>
            </a:r>
            <a:r>
              <a:rPr lang="nl-BE" dirty="0" err="1" smtClean="0"/>
              <a:t>for</a:t>
            </a:r>
            <a:r>
              <a:rPr lang="nl-BE" dirty="0" smtClean="0"/>
              <a:t> </a:t>
            </a:r>
            <a:r>
              <a:rPr lang="nl-BE" dirty="0" err="1" smtClean="0"/>
              <a:t>example</a:t>
            </a:r>
            <a:r>
              <a:rPr lang="nl-BE" dirty="0" smtClean="0"/>
              <a:t>, at diagnosis, </a:t>
            </a:r>
            <a:r>
              <a:rPr lang="nl-BE" dirty="0" err="1" smtClean="0"/>
              <a:t>first</a:t>
            </a:r>
            <a:r>
              <a:rPr lang="nl-BE" dirty="0" smtClean="0"/>
              <a:t> P. </a:t>
            </a:r>
            <a:r>
              <a:rPr lang="nl-BE" dirty="0" err="1" smtClean="0"/>
              <a:t>aeruginosa</a:t>
            </a:r>
            <a:r>
              <a:rPr lang="nl-BE" dirty="0" smtClean="0"/>
              <a:t> </a:t>
            </a:r>
            <a:r>
              <a:rPr lang="nl-BE" dirty="0" err="1" smtClean="0"/>
              <a:t>infection</a:t>
            </a:r>
            <a:r>
              <a:rPr lang="nl-BE" dirty="0" smtClean="0"/>
              <a:t>, </a:t>
            </a:r>
            <a:r>
              <a:rPr lang="nl-BE" dirty="0" err="1" smtClean="0"/>
              <a:t>first</a:t>
            </a:r>
            <a:r>
              <a:rPr lang="nl-BE" dirty="0" smtClean="0"/>
              <a:t> </a:t>
            </a:r>
            <a:r>
              <a:rPr lang="nl-BE" dirty="0" err="1" smtClean="0"/>
              <a:t>inpatient</a:t>
            </a:r>
            <a:r>
              <a:rPr lang="nl-BE" dirty="0" smtClean="0"/>
              <a:t> </a:t>
            </a:r>
            <a:r>
              <a:rPr lang="nl-BE" dirty="0" err="1" smtClean="0"/>
              <a:t>admission</a:t>
            </a:r>
            <a:r>
              <a:rPr lang="nl-BE" dirty="0" smtClean="0"/>
              <a:t>, diagnosis of </a:t>
            </a:r>
            <a:r>
              <a:rPr lang="nl-BE" dirty="0" err="1" smtClean="0"/>
              <a:t>CF-related</a:t>
            </a:r>
            <a:r>
              <a:rPr lang="nl-BE" dirty="0" smtClean="0"/>
              <a:t> diabetes, the </a:t>
            </a:r>
            <a:r>
              <a:rPr lang="nl-BE" dirty="0" err="1" smtClean="0"/>
              <a:t>need</a:t>
            </a:r>
            <a:r>
              <a:rPr lang="nl-BE" dirty="0" smtClean="0"/>
              <a:t> </a:t>
            </a:r>
            <a:r>
              <a:rPr lang="nl-BE" dirty="0" err="1" smtClean="0"/>
              <a:t>for</a:t>
            </a:r>
            <a:r>
              <a:rPr lang="nl-BE" dirty="0" smtClean="0"/>
              <a:t> </a:t>
            </a:r>
            <a:r>
              <a:rPr lang="nl-BE" dirty="0" err="1" smtClean="0"/>
              <a:t>gastrostomy</a:t>
            </a:r>
            <a:r>
              <a:rPr lang="nl-BE" dirty="0" smtClean="0"/>
              <a:t> tube feeding, </a:t>
            </a:r>
            <a:r>
              <a:rPr lang="nl-BE" dirty="0" err="1" smtClean="0"/>
              <a:t>supplementary</a:t>
            </a:r>
            <a:r>
              <a:rPr lang="nl-BE" dirty="0" smtClean="0"/>
              <a:t> </a:t>
            </a:r>
            <a:r>
              <a:rPr lang="nl-BE" dirty="0" err="1" smtClean="0"/>
              <a:t>oxygen</a:t>
            </a:r>
            <a:r>
              <a:rPr lang="nl-BE" dirty="0" smtClean="0"/>
              <a:t>, </a:t>
            </a:r>
            <a:r>
              <a:rPr lang="nl-BE" dirty="0" err="1" smtClean="0"/>
              <a:t>non-invasive</a:t>
            </a:r>
            <a:r>
              <a:rPr lang="nl-BE" dirty="0" smtClean="0"/>
              <a:t> </a:t>
            </a:r>
            <a:r>
              <a:rPr lang="nl-BE" dirty="0" err="1" smtClean="0"/>
              <a:t>ventilation</a:t>
            </a:r>
            <a:r>
              <a:rPr lang="nl-BE" dirty="0" smtClean="0"/>
              <a:t>, and </a:t>
            </a:r>
            <a:r>
              <a:rPr lang="nl-BE" dirty="0" err="1" smtClean="0"/>
              <a:t>assessment</a:t>
            </a:r>
            <a:r>
              <a:rPr lang="nl-BE" dirty="0" smtClean="0"/>
              <a:t> </a:t>
            </a:r>
            <a:r>
              <a:rPr lang="nl-BE" dirty="0" err="1" smtClean="0"/>
              <a:t>for</a:t>
            </a:r>
            <a:r>
              <a:rPr lang="nl-BE" dirty="0" smtClean="0"/>
              <a:t> </a:t>
            </a:r>
            <a:r>
              <a:rPr lang="nl-BE" dirty="0" err="1" smtClean="0"/>
              <a:t>lung</a:t>
            </a:r>
            <a:r>
              <a:rPr lang="nl-BE" dirty="0" smtClean="0"/>
              <a:t> </a:t>
            </a:r>
            <a:r>
              <a:rPr lang="nl-BE" dirty="0" err="1" smtClean="0"/>
              <a:t>transplantation</a:t>
            </a:r>
            <a:endParaRPr lang="nl-BE" dirty="0" smtClean="0"/>
          </a:p>
          <a:p>
            <a:r>
              <a:rPr lang="en-US" dirty="0" smtClean="0"/>
              <a:t>Adherence, eating </a:t>
            </a:r>
            <a:r>
              <a:rPr lang="en-US" dirty="0" err="1" smtClean="0"/>
              <a:t>behavioural</a:t>
            </a:r>
            <a:r>
              <a:rPr lang="en-US" dirty="0" smtClean="0"/>
              <a:t> problems, anxiety and depression, pain, phobias and sleep</a:t>
            </a:r>
          </a:p>
          <a:p>
            <a:r>
              <a:rPr lang="en-US" dirty="0" smtClean="0"/>
              <a:t>Referral: </a:t>
            </a:r>
            <a:r>
              <a:rPr lang="en-US" dirty="0" err="1" smtClean="0"/>
              <a:t>eg</a:t>
            </a:r>
            <a:r>
              <a:rPr lang="en-US" dirty="0" smtClean="0"/>
              <a:t>.</a:t>
            </a:r>
            <a:r>
              <a:rPr lang="en-US" baseline="0" dirty="0" smtClean="0"/>
              <a:t> In case of Autism, ADHD</a:t>
            </a: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653216-6DFA-467A-B43D-BCF5DCADA49C}" type="slidenum">
              <a:rPr lang="nl-BE" smtClean="0"/>
              <a:pPr/>
              <a:t>15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77301214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BE" dirty="0" smtClean="0"/>
              <a:t>Financial support:</a:t>
            </a:r>
            <a:r>
              <a:rPr lang="nl-BE" baseline="0" dirty="0" smtClean="0"/>
              <a:t> </a:t>
            </a:r>
            <a:r>
              <a:rPr lang="nl-BE" baseline="0" dirty="0" err="1" smtClean="0"/>
              <a:t>health</a:t>
            </a:r>
            <a:r>
              <a:rPr lang="nl-BE" baseline="0" dirty="0" smtClean="0"/>
              <a:t> </a:t>
            </a:r>
            <a:r>
              <a:rPr lang="nl-BE" baseline="0" dirty="0" err="1" smtClean="0"/>
              <a:t>insurance</a:t>
            </a:r>
            <a:r>
              <a:rPr lang="nl-BE" baseline="0" dirty="0" smtClean="0"/>
              <a:t> </a:t>
            </a:r>
            <a:r>
              <a:rPr lang="nl-BE" baseline="0" dirty="0" err="1" smtClean="0"/>
              <a:t>companies</a:t>
            </a:r>
            <a:r>
              <a:rPr lang="nl-BE" baseline="0" dirty="0" smtClean="0"/>
              <a:t>, </a:t>
            </a:r>
            <a:r>
              <a:rPr lang="nl-BE" baseline="0" dirty="0" err="1" smtClean="0"/>
              <a:t>child</a:t>
            </a:r>
            <a:r>
              <a:rPr lang="nl-BE" baseline="0" dirty="0" smtClean="0"/>
              <a:t> benefit </a:t>
            </a:r>
            <a:r>
              <a:rPr lang="nl-BE" baseline="0" dirty="0" err="1" smtClean="0"/>
              <a:t>agencies</a:t>
            </a: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653216-6DFA-467A-B43D-BCF5DCADA49C}" type="slidenum">
              <a:rPr lang="nl-BE" smtClean="0"/>
              <a:pPr/>
              <a:t>16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8872603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BE" dirty="0" err="1" smtClean="0"/>
              <a:t>Patient</a:t>
            </a:r>
            <a:r>
              <a:rPr lang="nl-BE" dirty="0" smtClean="0"/>
              <a:t> is part of a large </a:t>
            </a:r>
            <a:r>
              <a:rPr lang="nl-BE" dirty="0" err="1" smtClean="0"/>
              <a:t>network</a:t>
            </a:r>
            <a:r>
              <a:rPr lang="nl-BE" dirty="0" smtClean="0"/>
              <a:t>,</a:t>
            </a:r>
            <a:r>
              <a:rPr lang="nl-BE" baseline="0" dirty="0" smtClean="0"/>
              <a:t> </a:t>
            </a:r>
            <a:r>
              <a:rPr lang="nl-BE" baseline="0" dirty="0" err="1" smtClean="0"/>
              <a:t>where</a:t>
            </a:r>
            <a:r>
              <a:rPr lang="nl-BE" baseline="0" dirty="0" smtClean="0"/>
              <a:t> </a:t>
            </a:r>
            <a:r>
              <a:rPr lang="nl-BE" baseline="0" dirty="0" err="1" smtClean="0"/>
              <a:t>each</a:t>
            </a:r>
            <a:r>
              <a:rPr lang="nl-BE" baseline="0" dirty="0" smtClean="0"/>
              <a:t> element has </a:t>
            </a:r>
            <a:r>
              <a:rPr lang="nl-BE" baseline="0" dirty="0" err="1" smtClean="0"/>
              <a:t>its</a:t>
            </a:r>
            <a:r>
              <a:rPr lang="nl-BE" baseline="0" dirty="0" smtClean="0"/>
              <a:t> personal </a:t>
            </a:r>
            <a:r>
              <a:rPr lang="nl-BE" baseline="0" dirty="0" err="1" smtClean="0"/>
              <a:t>relevance</a:t>
            </a:r>
            <a:r>
              <a:rPr lang="nl-BE" baseline="0" dirty="0" smtClean="0"/>
              <a:t>.  We </a:t>
            </a:r>
            <a:r>
              <a:rPr lang="nl-BE" baseline="0" dirty="0" err="1" smtClean="0"/>
              <a:t>need</a:t>
            </a:r>
            <a:r>
              <a:rPr lang="nl-BE" baseline="0" dirty="0" smtClean="0"/>
              <a:t> </a:t>
            </a:r>
            <a:r>
              <a:rPr lang="nl-BE" baseline="0" dirty="0" err="1" smtClean="0"/>
              <a:t>to</a:t>
            </a:r>
            <a:r>
              <a:rPr lang="nl-BE" baseline="0" dirty="0" smtClean="0"/>
              <a:t> respect the </a:t>
            </a:r>
            <a:r>
              <a:rPr lang="nl-BE" baseline="0" dirty="0" err="1" smtClean="0"/>
              <a:t>patient</a:t>
            </a:r>
            <a:r>
              <a:rPr lang="nl-BE" baseline="0" dirty="0" smtClean="0"/>
              <a:t> as en </a:t>
            </a:r>
            <a:r>
              <a:rPr lang="nl-BE" baseline="0" dirty="0" err="1" smtClean="0"/>
              <a:t>entity</a:t>
            </a:r>
            <a:r>
              <a:rPr lang="nl-BE" baseline="0" dirty="0" smtClean="0"/>
              <a:t>, </a:t>
            </a:r>
            <a:r>
              <a:rPr lang="nl-BE" baseline="0" dirty="0" err="1" smtClean="0"/>
              <a:t>where</a:t>
            </a:r>
            <a:r>
              <a:rPr lang="nl-BE" baseline="0" dirty="0" smtClean="0"/>
              <a:t> CF is </a:t>
            </a:r>
            <a:r>
              <a:rPr lang="nl-BE" baseline="0" dirty="0" err="1" smtClean="0"/>
              <a:t>only</a:t>
            </a:r>
            <a:r>
              <a:rPr lang="nl-BE" baseline="0" dirty="0" smtClean="0"/>
              <a:t> part of.  A </a:t>
            </a:r>
            <a:r>
              <a:rPr lang="nl-BE" baseline="0" dirty="0" err="1" smtClean="0"/>
              <a:t>patient</a:t>
            </a:r>
            <a:r>
              <a:rPr lang="nl-BE" baseline="0" dirty="0" smtClean="0"/>
              <a:t> </a:t>
            </a:r>
            <a:r>
              <a:rPr lang="nl-BE" u="sng" baseline="0" dirty="0" smtClean="0"/>
              <a:t>has</a:t>
            </a:r>
            <a:r>
              <a:rPr lang="nl-BE" baseline="0" dirty="0" smtClean="0"/>
              <a:t> CF, a </a:t>
            </a:r>
            <a:r>
              <a:rPr lang="nl-BE" baseline="0" dirty="0" err="1" smtClean="0"/>
              <a:t>patient</a:t>
            </a:r>
            <a:r>
              <a:rPr lang="nl-BE" baseline="0" dirty="0" smtClean="0"/>
              <a:t> </a:t>
            </a:r>
            <a:r>
              <a:rPr lang="nl-BE" u="sng" baseline="0" dirty="0" smtClean="0"/>
              <a:t>is</a:t>
            </a:r>
            <a:r>
              <a:rPr lang="nl-BE" baseline="0" dirty="0" smtClean="0"/>
              <a:t> </a:t>
            </a:r>
            <a:r>
              <a:rPr lang="nl-BE" baseline="0" dirty="0" err="1" smtClean="0"/>
              <a:t>not</a:t>
            </a:r>
            <a:r>
              <a:rPr lang="nl-BE" baseline="0" dirty="0" smtClean="0"/>
              <a:t> CF</a:t>
            </a:r>
            <a:endParaRPr lang="nl-BE" dirty="0" smtClean="0"/>
          </a:p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653216-6DFA-467A-B43D-BCF5DCADA49C}" type="slidenum">
              <a:rPr lang="nl-BE" smtClean="0"/>
              <a:pPr/>
              <a:t>4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5426388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BE" sz="1200" dirty="0" err="1" smtClean="0">
                <a:solidFill>
                  <a:schemeClr val="bg1"/>
                </a:solidFill>
              </a:rPr>
              <a:t>Patients</a:t>
            </a:r>
            <a:r>
              <a:rPr lang="nl-BE" sz="1200" dirty="0" smtClean="0">
                <a:solidFill>
                  <a:schemeClr val="bg1"/>
                </a:solidFill>
              </a:rPr>
              <a:t> </a:t>
            </a:r>
            <a:r>
              <a:rPr lang="nl-BE" sz="1200" dirty="0" err="1" smtClean="0">
                <a:solidFill>
                  <a:schemeClr val="bg1"/>
                </a:solidFill>
              </a:rPr>
              <a:t>who</a:t>
            </a:r>
            <a:r>
              <a:rPr lang="nl-BE" sz="1200" dirty="0" smtClean="0">
                <a:solidFill>
                  <a:schemeClr val="bg1"/>
                </a:solidFill>
              </a:rPr>
              <a:t> have </a:t>
            </a:r>
            <a:r>
              <a:rPr lang="nl-BE" sz="1200" dirty="0" err="1" smtClean="0">
                <a:solidFill>
                  <a:schemeClr val="bg1"/>
                </a:solidFill>
              </a:rPr>
              <a:t>their</a:t>
            </a:r>
            <a:r>
              <a:rPr lang="nl-BE" sz="1200" dirty="0" smtClean="0">
                <a:solidFill>
                  <a:schemeClr val="bg1"/>
                </a:solidFill>
              </a:rPr>
              <a:t> follow-up in a CF center have a </a:t>
            </a:r>
            <a:r>
              <a:rPr lang="nl-BE" sz="1200" dirty="0" err="1" smtClean="0">
                <a:solidFill>
                  <a:schemeClr val="bg1"/>
                </a:solidFill>
              </a:rPr>
              <a:t>better</a:t>
            </a:r>
            <a:r>
              <a:rPr lang="nl-BE" sz="1200" dirty="0" smtClean="0">
                <a:solidFill>
                  <a:schemeClr val="bg1"/>
                </a:solidFill>
              </a:rPr>
              <a:t> well-</a:t>
            </a:r>
            <a:r>
              <a:rPr lang="nl-BE" sz="1200" dirty="0" err="1" smtClean="0">
                <a:solidFill>
                  <a:schemeClr val="bg1"/>
                </a:solidFill>
              </a:rPr>
              <a:t>being</a:t>
            </a:r>
            <a:r>
              <a:rPr lang="nl-BE" sz="1200" dirty="0" smtClean="0">
                <a:solidFill>
                  <a:schemeClr val="bg1"/>
                </a:solidFill>
              </a:rPr>
              <a:t> </a:t>
            </a:r>
            <a:r>
              <a:rPr lang="nl-BE" sz="1200" dirty="0" err="1" smtClean="0">
                <a:solidFill>
                  <a:schemeClr val="bg1"/>
                </a:solidFill>
              </a:rPr>
              <a:t>and</a:t>
            </a:r>
            <a:r>
              <a:rPr lang="nl-BE" sz="1200" dirty="0" smtClean="0">
                <a:solidFill>
                  <a:schemeClr val="bg1"/>
                </a:solidFill>
              </a:rPr>
              <a:t> </a:t>
            </a:r>
            <a:r>
              <a:rPr lang="nl-BE" sz="1200" dirty="0" err="1" smtClean="0">
                <a:solidFill>
                  <a:schemeClr val="bg1"/>
                </a:solidFill>
              </a:rPr>
              <a:t>lung</a:t>
            </a:r>
            <a:r>
              <a:rPr lang="nl-BE" sz="1200" dirty="0" smtClean="0">
                <a:solidFill>
                  <a:schemeClr val="bg1"/>
                </a:solidFill>
              </a:rPr>
              <a:t> </a:t>
            </a:r>
            <a:r>
              <a:rPr lang="nl-BE" sz="1200" dirty="0" err="1" smtClean="0">
                <a:solidFill>
                  <a:schemeClr val="bg1"/>
                </a:solidFill>
              </a:rPr>
              <a:t>function</a:t>
            </a:r>
            <a:endParaRPr lang="nl-BE" sz="1200" dirty="0" smtClean="0">
              <a:solidFill>
                <a:schemeClr val="bg1"/>
              </a:solidFill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BE" dirty="0" smtClean="0">
              <a:sym typeface="Wingdings" pitchFamily="2" charset="2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BE" dirty="0" smtClean="0">
                <a:sym typeface="Wingdings" pitchFamily="2" charset="2"/>
              </a:rPr>
              <a:t>We</a:t>
            </a:r>
            <a:r>
              <a:rPr lang="nl-BE" baseline="0" dirty="0" smtClean="0">
                <a:sym typeface="Wingdings" pitchFamily="2" charset="2"/>
              </a:rPr>
              <a:t> </a:t>
            </a:r>
            <a:r>
              <a:rPr lang="nl-BE" baseline="0" dirty="0" err="1" smtClean="0">
                <a:sym typeface="Wingdings" pitchFamily="2" charset="2"/>
              </a:rPr>
              <a:t>aim</a:t>
            </a:r>
            <a:r>
              <a:rPr lang="nl-BE" baseline="0" dirty="0" smtClean="0">
                <a:sym typeface="Wingdings" pitchFamily="2" charset="2"/>
              </a:rPr>
              <a:t> </a:t>
            </a:r>
            <a:r>
              <a:rPr lang="nl-BE" baseline="0" dirty="0" err="1" smtClean="0">
                <a:sym typeface="Wingdings" pitchFamily="2" charset="2"/>
              </a:rPr>
              <a:t>to</a:t>
            </a:r>
            <a:r>
              <a:rPr lang="nl-BE" dirty="0" smtClean="0">
                <a:sym typeface="Wingdings" pitchFamily="2" charset="2"/>
              </a:rPr>
              <a:t> </a:t>
            </a:r>
            <a:r>
              <a:rPr lang="nl-BE" dirty="0" err="1" smtClean="0">
                <a:sym typeface="Wingdings" pitchFamily="2" charset="2"/>
              </a:rPr>
              <a:t>improve</a:t>
            </a:r>
            <a:r>
              <a:rPr lang="nl-BE" dirty="0" smtClean="0">
                <a:sym typeface="Wingdings" pitchFamily="2" charset="2"/>
              </a:rPr>
              <a:t> </a:t>
            </a:r>
            <a:r>
              <a:rPr lang="nl-BE" dirty="0" err="1" smtClean="0">
                <a:sym typeface="Wingdings" pitchFamily="2" charset="2"/>
              </a:rPr>
              <a:t>prognosis</a:t>
            </a:r>
            <a:r>
              <a:rPr lang="nl-BE" dirty="0" smtClean="0">
                <a:sym typeface="Wingdings" pitchFamily="2" charset="2"/>
              </a:rPr>
              <a:t> </a:t>
            </a:r>
            <a:r>
              <a:rPr lang="nl-BE" dirty="0" err="1" smtClean="0">
                <a:sym typeface="Wingdings" pitchFamily="2" charset="2"/>
              </a:rPr>
              <a:t>and</a:t>
            </a:r>
            <a:r>
              <a:rPr lang="nl-BE" dirty="0" smtClean="0">
                <a:sym typeface="Wingdings" pitchFamily="2" charset="2"/>
              </a:rPr>
              <a:t> life </a:t>
            </a:r>
            <a:r>
              <a:rPr lang="nl-BE" dirty="0" err="1" smtClean="0">
                <a:sym typeface="Wingdings" pitchFamily="2" charset="2"/>
              </a:rPr>
              <a:t>expectancy</a:t>
            </a:r>
            <a:r>
              <a:rPr lang="nl-BE" dirty="0" smtClean="0">
                <a:sym typeface="Wingdings" pitchFamily="2" charset="2"/>
              </a:rPr>
              <a:t> </a:t>
            </a:r>
            <a:r>
              <a:rPr lang="nl-BE" dirty="0" err="1" smtClean="0">
                <a:sym typeface="Wingdings" pitchFamily="2" charset="2"/>
              </a:rPr>
              <a:t>with</a:t>
            </a:r>
            <a:r>
              <a:rPr lang="nl-BE" dirty="0" smtClean="0">
                <a:sym typeface="Wingdings" pitchFamily="2" charset="2"/>
              </a:rPr>
              <a:t> </a:t>
            </a:r>
            <a:r>
              <a:rPr lang="nl-BE" dirty="0" err="1" smtClean="0">
                <a:sym typeface="Wingdings" pitchFamily="2" charset="2"/>
              </a:rPr>
              <a:t>an</a:t>
            </a:r>
            <a:r>
              <a:rPr lang="nl-BE" dirty="0" smtClean="0">
                <a:sym typeface="Wingdings" pitchFamily="2" charset="2"/>
              </a:rPr>
              <a:t> </a:t>
            </a:r>
            <a:r>
              <a:rPr lang="nl-BE" dirty="0" err="1" smtClean="0">
                <a:sym typeface="Wingdings" pitchFamily="2" charset="2"/>
              </a:rPr>
              <a:t>optimal</a:t>
            </a:r>
            <a:r>
              <a:rPr lang="nl-BE" dirty="0" smtClean="0">
                <a:sym typeface="Wingdings" pitchFamily="2" charset="2"/>
              </a:rPr>
              <a:t> </a:t>
            </a:r>
            <a:r>
              <a:rPr lang="nl-BE" dirty="0" err="1" smtClean="0">
                <a:sym typeface="Wingdings" pitchFamily="2" charset="2"/>
              </a:rPr>
              <a:t>quality</a:t>
            </a:r>
            <a:r>
              <a:rPr lang="nl-BE" dirty="0" smtClean="0">
                <a:sym typeface="Wingdings" pitchFamily="2" charset="2"/>
              </a:rPr>
              <a:t> of life</a:t>
            </a:r>
          </a:p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653216-6DFA-467A-B43D-BCF5DCADA49C}" type="slidenum">
              <a:rPr lang="nl-BE" smtClean="0"/>
              <a:pPr/>
              <a:t>5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1818951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 smtClean="0"/>
              <a:t>Min 50 </a:t>
            </a:r>
            <a:r>
              <a:rPr lang="nl-BE" dirty="0" err="1" smtClean="0"/>
              <a:t>patients</a:t>
            </a:r>
            <a:r>
              <a:rPr lang="nl-BE" dirty="0" smtClean="0"/>
              <a:t>, </a:t>
            </a:r>
            <a:r>
              <a:rPr lang="nl-BE" dirty="0" err="1" smtClean="0"/>
              <a:t>preferably</a:t>
            </a:r>
            <a:r>
              <a:rPr lang="nl-BE" dirty="0" smtClean="0"/>
              <a:t> 100:</a:t>
            </a:r>
            <a:r>
              <a:rPr lang="nl-BE" baseline="0" dirty="0" smtClean="0"/>
              <a:t> </a:t>
            </a:r>
            <a:r>
              <a:rPr lang="nl-BE" baseline="0" dirty="0" err="1" smtClean="0"/>
              <a:t>you</a:t>
            </a:r>
            <a:r>
              <a:rPr lang="nl-BE" baseline="0" dirty="0" smtClean="0"/>
              <a:t> </a:t>
            </a:r>
            <a:r>
              <a:rPr lang="nl-BE" baseline="0" dirty="0" err="1" smtClean="0"/>
              <a:t>need</a:t>
            </a:r>
            <a:r>
              <a:rPr lang="nl-BE" baseline="0" dirty="0" smtClean="0"/>
              <a:t> a </a:t>
            </a:r>
            <a:r>
              <a:rPr lang="nl-BE" baseline="0" dirty="0" err="1" smtClean="0"/>
              <a:t>certain</a:t>
            </a:r>
            <a:r>
              <a:rPr lang="nl-BE" baseline="0" dirty="0" smtClean="0"/>
              <a:t> </a:t>
            </a:r>
            <a:r>
              <a:rPr lang="nl-BE" baseline="0" dirty="0" err="1" smtClean="0"/>
              <a:t>number</a:t>
            </a:r>
            <a:r>
              <a:rPr lang="nl-BE" baseline="0" dirty="0" smtClean="0"/>
              <a:t> of </a:t>
            </a:r>
            <a:r>
              <a:rPr lang="nl-BE" baseline="0" dirty="0" err="1" smtClean="0"/>
              <a:t>patients</a:t>
            </a:r>
            <a:r>
              <a:rPr lang="nl-BE" baseline="0" dirty="0" smtClean="0"/>
              <a:t> </a:t>
            </a:r>
            <a:r>
              <a:rPr lang="nl-BE" baseline="0" dirty="0" err="1" smtClean="0"/>
              <a:t>to</a:t>
            </a:r>
            <a:r>
              <a:rPr lang="nl-BE" baseline="0" dirty="0" smtClean="0"/>
              <a:t> have the </a:t>
            </a:r>
            <a:r>
              <a:rPr lang="nl-BE" baseline="0" dirty="0" err="1" smtClean="0"/>
              <a:t>necessary</a:t>
            </a:r>
            <a:r>
              <a:rPr lang="nl-BE" baseline="0" dirty="0" smtClean="0"/>
              <a:t> expertise </a:t>
            </a:r>
            <a:r>
              <a:rPr lang="nl-BE" baseline="0" dirty="0" err="1" smtClean="0"/>
              <a:t>to</a:t>
            </a:r>
            <a:r>
              <a:rPr lang="nl-BE" baseline="0" dirty="0" smtClean="0"/>
              <a:t> </a:t>
            </a:r>
            <a:r>
              <a:rPr lang="nl-BE" baseline="0" dirty="0" err="1" smtClean="0"/>
              <a:t>give</a:t>
            </a:r>
            <a:r>
              <a:rPr lang="nl-BE" baseline="0" dirty="0" smtClean="0"/>
              <a:t> the best </a:t>
            </a:r>
            <a:r>
              <a:rPr lang="nl-BE" baseline="0" dirty="0" err="1" smtClean="0"/>
              <a:t>possible</a:t>
            </a:r>
            <a:r>
              <a:rPr lang="nl-BE" baseline="0" dirty="0" smtClean="0"/>
              <a:t> treatment</a:t>
            </a:r>
            <a:endParaRPr lang="nl-BE" dirty="0" smtClean="0"/>
          </a:p>
          <a:p>
            <a:r>
              <a:rPr lang="nl-BE" dirty="0" smtClean="0"/>
              <a:t>Without proper resources, a center is</a:t>
            </a:r>
            <a:r>
              <a:rPr lang="nl-BE" baseline="0" dirty="0" smtClean="0"/>
              <a:t> at risk of </a:t>
            </a:r>
            <a:r>
              <a:rPr lang="nl-BE" baseline="0" dirty="0" err="1" smtClean="0"/>
              <a:t>providing</a:t>
            </a:r>
            <a:r>
              <a:rPr lang="nl-BE" baseline="0" dirty="0" smtClean="0"/>
              <a:t> </a:t>
            </a:r>
            <a:r>
              <a:rPr lang="nl-BE" u="sng" baseline="0" dirty="0" err="1" smtClean="0"/>
              <a:t>uncoordinated</a:t>
            </a:r>
            <a:r>
              <a:rPr lang="nl-BE" u="sng" baseline="0" dirty="0" smtClean="0"/>
              <a:t> </a:t>
            </a:r>
            <a:r>
              <a:rPr lang="nl-BE" u="sng" baseline="0" dirty="0" err="1" smtClean="0"/>
              <a:t>and</a:t>
            </a:r>
            <a:r>
              <a:rPr lang="nl-BE" u="sng" baseline="0" dirty="0" smtClean="0"/>
              <a:t> </a:t>
            </a:r>
            <a:r>
              <a:rPr lang="nl-BE" u="sng" baseline="0" dirty="0" err="1" smtClean="0"/>
              <a:t>substandard</a:t>
            </a:r>
            <a:r>
              <a:rPr lang="nl-BE" u="sng" baseline="0" dirty="0" smtClean="0"/>
              <a:t> care</a:t>
            </a:r>
            <a:r>
              <a:rPr lang="nl-BE" baseline="0" dirty="0" smtClean="0"/>
              <a:t>, </a:t>
            </a:r>
            <a:r>
              <a:rPr lang="nl-BE" baseline="0" dirty="0" err="1" smtClean="0"/>
              <a:t>impacting</a:t>
            </a:r>
            <a:r>
              <a:rPr lang="nl-BE" baseline="0" dirty="0" smtClean="0"/>
              <a:t> on </a:t>
            </a:r>
            <a:r>
              <a:rPr lang="nl-BE" baseline="0" dirty="0" err="1" smtClean="0"/>
              <a:t>patient</a:t>
            </a:r>
            <a:r>
              <a:rPr lang="nl-BE" baseline="0" dirty="0" smtClean="0"/>
              <a:t> </a:t>
            </a:r>
            <a:r>
              <a:rPr lang="nl-BE" baseline="0" dirty="0" err="1" smtClean="0"/>
              <a:t>outcomes</a:t>
            </a: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653216-6DFA-467A-B43D-BCF5DCADA49C}" type="slidenum">
              <a:rPr lang="nl-BE" smtClean="0"/>
              <a:pPr/>
              <a:t>6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1320281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Een </a:t>
            </a:r>
            <a:r>
              <a:rPr lang="nl-BE" sz="1200" b="1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benchmark</a:t>
            </a:r>
            <a:r>
              <a:rPr lang="nl-BE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is een vergelijkend onderzoek waarbij de prestaties van organisaties, producten, diensten of programma's op identieke wijze worden onderzocht en met elkaar worden vergeleken. </a:t>
            </a:r>
            <a:r>
              <a:rPr lang="nl-BE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quality</a:t>
            </a:r>
            <a:r>
              <a:rPr lang="nl-BE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time and </a:t>
            </a:r>
            <a:r>
              <a:rPr lang="nl-BE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cost</a:t>
            </a:r>
            <a:r>
              <a:rPr lang="nl-BE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worden vaak vergeleken</a:t>
            </a: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653216-6DFA-467A-B43D-BCF5DCADA49C}" type="slidenum">
              <a:rPr lang="nl-BE" smtClean="0"/>
              <a:pPr/>
              <a:t>7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41670028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 err="1" smtClean="0"/>
              <a:t>Many</a:t>
            </a:r>
            <a:r>
              <a:rPr lang="nl-BE" baseline="0" dirty="0" smtClean="0"/>
              <a:t> features are common in </a:t>
            </a:r>
            <a:r>
              <a:rPr lang="nl-BE" baseline="0" dirty="0" err="1" smtClean="0"/>
              <a:t>ped</a:t>
            </a:r>
            <a:r>
              <a:rPr lang="nl-BE" baseline="0" dirty="0" smtClean="0"/>
              <a:t> </a:t>
            </a:r>
            <a:r>
              <a:rPr lang="nl-BE" baseline="0" dirty="0" err="1" smtClean="0"/>
              <a:t>and</a:t>
            </a:r>
            <a:r>
              <a:rPr lang="nl-BE" baseline="0" dirty="0" smtClean="0"/>
              <a:t> adult </a:t>
            </a:r>
            <a:r>
              <a:rPr lang="nl-BE" baseline="0" dirty="0" err="1" smtClean="0"/>
              <a:t>cf</a:t>
            </a:r>
            <a:r>
              <a:rPr lang="nl-BE" baseline="0" dirty="0" smtClean="0"/>
              <a:t> centers</a:t>
            </a:r>
          </a:p>
          <a:p>
            <a:r>
              <a:rPr lang="nl-BE" baseline="0" dirty="0" err="1" smtClean="0"/>
              <a:t>Comorbidities</a:t>
            </a:r>
            <a:r>
              <a:rPr lang="nl-BE" baseline="0" dirty="0" smtClean="0"/>
              <a:t>: CFRD, </a:t>
            </a:r>
            <a:r>
              <a:rPr lang="nl-BE" baseline="0" dirty="0" err="1" smtClean="0"/>
              <a:t>osteoporosis</a:t>
            </a:r>
            <a:r>
              <a:rPr lang="nl-BE" baseline="0" dirty="0" smtClean="0"/>
              <a:t>, </a:t>
            </a:r>
            <a:r>
              <a:rPr lang="nl-BE" baseline="0" dirty="0" err="1" smtClean="0"/>
              <a:t>renal</a:t>
            </a:r>
            <a:r>
              <a:rPr lang="nl-BE" baseline="0" dirty="0" smtClean="0"/>
              <a:t> </a:t>
            </a:r>
            <a:r>
              <a:rPr lang="nl-BE" baseline="0" dirty="0" err="1" smtClean="0"/>
              <a:t>and</a:t>
            </a:r>
            <a:r>
              <a:rPr lang="nl-BE" baseline="0" dirty="0" smtClean="0"/>
              <a:t> </a:t>
            </a:r>
            <a:r>
              <a:rPr lang="nl-BE" baseline="0" dirty="0" err="1" smtClean="0"/>
              <a:t>liver</a:t>
            </a:r>
            <a:r>
              <a:rPr lang="nl-BE" baseline="0" dirty="0" smtClean="0"/>
              <a:t> </a:t>
            </a:r>
            <a:r>
              <a:rPr lang="nl-BE" baseline="0" dirty="0" err="1" smtClean="0"/>
              <a:t>complications</a:t>
            </a:r>
            <a:r>
              <a:rPr lang="nl-BE" baseline="0" dirty="0" smtClean="0"/>
              <a:t>, </a:t>
            </a:r>
            <a:r>
              <a:rPr lang="nl-BE" baseline="0" dirty="0" err="1" smtClean="0"/>
              <a:t>atypical</a:t>
            </a:r>
            <a:r>
              <a:rPr lang="nl-BE" baseline="0" dirty="0" smtClean="0"/>
              <a:t> </a:t>
            </a:r>
            <a:r>
              <a:rPr lang="nl-BE" baseline="0" dirty="0" err="1" smtClean="0"/>
              <a:t>infection</a:t>
            </a: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653216-6DFA-467A-B43D-BCF5DCADA49C}" type="slidenum">
              <a:rPr lang="nl-BE" smtClean="0"/>
              <a:pPr/>
              <a:t>8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8628856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 err="1" smtClean="0"/>
              <a:t>Complications</a:t>
            </a:r>
            <a:r>
              <a:rPr lang="nl-BE" dirty="0" smtClean="0"/>
              <a:t>: </a:t>
            </a:r>
            <a:r>
              <a:rPr lang="nl-BE" dirty="0" err="1" smtClean="0"/>
              <a:t>massive</a:t>
            </a:r>
            <a:r>
              <a:rPr lang="nl-BE" dirty="0" smtClean="0"/>
              <a:t> </a:t>
            </a:r>
            <a:r>
              <a:rPr lang="nl-BE" dirty="0" err="1" smtClean="0"/>
              <a:t>haemoptysis</a:t>
            </a:r>
            <a:r>
              <a:rPr lang="nl-BE" dirty="0" smtClean="0"/>
              <a:t>,</a:t>
            </a:r>
            <a:r>
              <a:rPr lang="nl-BE" baseline="0" dirty="0" smtClean="0"/>
              <a:t> pneumothorax, </a:t>
            </a:r>
            <a:r>
              <a:rPr lang="nl-BE" baseline="0" dirty="0" err="1" smtClean="0"/>
              <a:t>respiratory</a:t>
            </a:r>
            <a:r>
              <a:rPr lang="nl-BE" baseline="0" dirty="0" smtClean="0"/>
              <a:t> failure, diabetes, </a:t>
            </a:r>
            <a:r>
              <a:rPr lang="nl-BE" baseline="0" dirty="0" err="1" smtClean="0"/>
              <a:t>fertility</a:t>
            </a:r>
            <a:r>
              <a:rPr lang="nl-BE" baseline="0" dirty="0" smtClean="0"/>
              <a:t> issues, </a:t>
            </a:r>
            <a:r>
              <a:rPr lang="nl-BE" baseline="0" dirty="0" err="1" smtClean="0"/>
              <a:t>psychosocial</a:t>
            </a:r>
            <a:r>
              <a:rPr lang="nl-BE" baseline="0" dirty="0" smtClean="0"/>
              <a:t> </a:t>
            </a:r>
            <a:r>
              <a:rPr lang="nl-BE" baseline="0" dirty="0" err="1" smtClean="0"/>
              <a:t>problems</a:t>
            </a:r>
            <a:endParaRPr lang="nl-BE" baseline="0" dirty="0" smtClean="0"/>
          </a:p>
          <a:p>
            <a:r>
              <a:rPr lang="nl-BE" baseline="0" dirty="0" err="1" smtClean="0"/>
              <a:t>Pharmacology</a:t>
            </a:r>
            <a:r>
              <a:rPr lang="nl-BE" baseline="0" dirty="0" smtClean="0"/>
              <a:t>: </a:t>
            </a:r>
            <a:r>
              <a:rPr lang="nl-BE" baseline="0" dirty="0" err="1" smtClean="0"/>
              <a:t>inhaled</a:t>
            </a:r>
            <a:r>
              <a:rPr lang="nl-BE" baseline="0" dirty="0" smtClean="0"/>
              <a:t>, </a:t>
            </a:r>
            <a:r>
              <a:rPr lang="nl-BE" baseline="0" dirty="0" err="1" smtClean="0"/>
              <a:t>oral</a:t>
            </a:r>
            <a:r>
              <a:rPr lang="nl-BE" baseline="0" dirty="0" smtClean="0"/>
              <a:t> </a:t>
            </a:r>
            <a:r>
              <a:rPr lang="nl-BE" baseline="0" dirty="0" err="1" smtClean="0"/>
              <a:t>and</a:t>
            </a:r>
            <a:r>
              <a:rPr lang="nl-BE" baseline="0" dirty="0" smtClean="0"/>
              <a:t> </a:t>
            </a:r>
            <a:r>
              <a:rPr lang="nl-BE" baseline="0" dirty="0" err="1" smtClean="0"/>
              <a:t>systemic</a:t>
            </a:r>
            <a:r>
              <a:rPr lang="nl-BE" baseline="0" dirty="0" smtClean="0"/>
              <a:t> drugs</a:t>
            </a:r>
          </a:p>
          <a:p>
            <a:r>
              <a:rPr lang="nl-BE" baseline="0" dirty="0" smtClean="0"/>
              <a:t>Communication skills: </a:t>
            </a:r>
            <a:r>
              <a:rPr lang="nl-BE" baseline="0" dirty="0" err="1" smtClean="0"/>
              <a:t>educate</a:t>
            </a:r>
            <a:r>
              <a:rPr lang="nl-BE" baseline="0" dirty="0" smtClean="0"/>
              <a:t> </a:t>
            </a:r>
            <a:r>
              <a:rPr lang="nl-BE" baseline="0" dirty="0" err="1" smtClean="0"/>
              <a:t>patients</a:t>
            </a:r>
            <a:r>
              <a:rPr lang="nl-BE" baseline="0" dirty="0" smtClean="0"/>
              <a:t> </a:t>
            </a:r>
            <a:r>
              <a:rPr lang="nl-BE" baseline="0" dirty="0" err="1" smtClean="0"/>
              <a:t>and</a:t>
            </a:r>
            <a:r>
              <a:rPr lang="nl-BE" baseline="0" dirty="0" smtClean="0"/>
              <a:t> </a:t>
            </a:r>
            <a:r>
              <a:rPr lang="nl-BE" baseline="0" dirty="0" err="1" smtClean="0"/>
              <a:t>carers</a:t>
            </a: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653216-6DFA-467A-B43D-BCF5DCADA49C}" type="slidenum">
              <a:rPr lang="nl-BE" smtClean="0"/>
              <a:pPr/>
              <a:t>9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3787460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BE" dirty="0" smtClean="0"/>
              <a:t>Centre</a:t>
            </a:r>
            <a:r>
              <a:rPr lang="nl-BE" baseline="0" dirty="0" smtClean="0"/>
              <a:t> </a:t>
            </a:r>
            <a:r>
              <a:rPr lang="nl-BE" baseline="0" dirty="0" err="1" smtClean="0"/>
              <a:t>outcome</a:t>
            </a:r>
            <a:r>
              <a:rPr lang="nl-BE" baseline="0" dirty="0" smtClean="0"/>
              <a:t> </a:t>
            </a:r>
            <a:r>
              <a:rPr lang="nl-BE" baseline="0" dirty="0" err="1" smtClean="0"/>
              <a:t>measures</a:t>
            </a:r>
            <a:r>
              <a:rPr lang="nl-BE" baseline="0" dirty="0" smtClean="0"/>
              <a:t>: </a:t>
            </a:r>
            <a:r>
              <a:rPr lang="nl-BE" dirty="0" smtClean="0"/>
              <a:t>To </a:t>
            </a:r>
            <a:r>
              <a:rPr lang="nl-BE" dirty="0" err="1" smtClean="0"/>
              <a:t>improve</a:t>
            </a:r>
            <a:r>
              <a:rPr lang="nl-BE" baseline="0" dirty="0" smtClean="0"/>
              <a:t> </a:t>
            </a:r>
            <a:r>
              <a:rPr lang="nl-BE" baseline="0" dirty="0" err="1" smtClean="0"/>
              <a:t>standards</a:t>
            </a:r>
            <a:r>
              <a:rPr lang="nl-BE" baseline="0" dirty="0" smtClean="0"/>
              <a:t> of care</a:t>
            </a: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653216-6DFA-467A-B43D-BCF5DCADA49C}" type="slidenum">
              <a:rPr lang="nl-BE" smtClean="0"/>
              <a:pPr/>
              <a:t>10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8273578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BE" baseline="0" dirty="0" err="1" smtClean="0"/>
              <a:t>Somatic</a:t>
            </a:r>
            <a:r>
              <a:rPr lang="nl-BE" baseline="0" dirty="0" smtClean="0"/>
              <a:t>: provide home care support </a:t>
            </a:r>
            <a:r>
              <a:rPr lang="nl-BE" baseline="0" dirty="0" err="1" smtClean="0"/>
              <a:t>for</a:t>
            </a:r>
            <a:r>
              <a:rPr lang="nl-BE" baseline="0" dirty="0" smtClean="0"/>
              <a:t> home IV </a:t>
            </a:r>
            <a:r>
              <a:rPr lang="nl-BE" baseline="0" dirty="0" err="1" smtClean="0"/>
              <a:t>treatment</a:t>
            </a:r>
            <a:r>
              <a:rPr lang="nl-BE" baseline="0" dirty="0" smtClean="0"/>
              <a:t>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BE" dirty="0" err="1" smtClean="0"/>
              <a:t>Psychosocial</a:t>
            </a:r>
            <a:r>
              <a:rPr lang="nl-BE" dirty="0" smtClean="0"/>
              <a:t>:</a:t>
            </a:r>
            <a:r>
              <a:rPr lang="nl-BE" baseline="0" dirty="0" smtClean="0"/>
              <a:t> at important </a:t>
            </a:r>
            <a:r>
              <a:rPr lang="nl-BE" baseline="0" dirty="0" err="1" smtClean="0"/>
              <a:t>times</a:t>
            </a:r>
            <a:r>
              <a:rPr lang="nl-BE" baseline="0" dirty="0" smtClean="0"/>
              <a:t> </a:t>
            </a:r>
            <a:r>
              <a:rPr lang="nl-BE" baseline="0" dirty="0" err="1" smtClean="0"/>
              <a:t>such</a:t>
            </a:r>
            <a:r>
              <a:rPr lang="nl-BE" baseline="0" dirty="0" smtClean="0"/>
              <a:t> as diagnosis, </a:t>
            </a:r>
            <a:r>
              <a:rPr lang="nl-BE" baseline="0" dirty="0" err="1" smtClean="0"/>
              <a:t>first</a:t>
            </a:r>
            <a:r>
              <a:rPr lang="nl-BE" baseline="0" dirty="0" smtClean="0"/>
              <a:t> </a:t>
            </a:r>
            <a:r>
              <a:rPr lang="nl-BE" baseline="0" dirty="0" err="1" smtClean="0"/>
              <a:t>admission</a:t>
            </a:r>
            <a:r>
              <a:rPr lang="nl-BE" baseline="0" dirty="0" smtClean="0"/>
              <a:t> to </a:t>
            </a:r>
            <a:r>
              <a:rPr lang="nl-BE" baseline="0" dirty="0" err="1" smtClean="0"/>
              <a:t>hospital</a:t>
            </a:r>
            <a:r>
              <a:rPr lang="nl-BE" baseline="0" dirty="0" smtClean="0"/>
              <a:t>, </a:t>
            </a:r>
            <a:r>
              <a:rPr lang="nl-BE" baseline="0" dirty="0" err="1" smtClean="0"/>
              <a:t>first</a:t>
            </a:r>
            <a:r>
              <a:rPr lang="nl-BE" baseline="0" dirty="0" smtClean="0"/>
              <a:t> IV </a:t>
            </a:r>
            <a:r>
              <a:rPr lang="nl-BE" baseline="0" dirty="0" err="1" smtClean="0"/>
              <a:t>course</a:t>
            </a:r>
            <a:r>
              <a:rPr lang="nl-BE" baseline="0" dirty="0" smtClean="0"/>
              <a:t>, </a:t>
            </a:r>
            <a:r>
              <a:rPr lang="nl-BE" baseline="0" dirty="0" err="1" smtClean="0"/>
              <a:t>secondary</a:t>
            </a:r>
            <a:r>
              <a:rPr lang="nl-BE" baseline="0" dirty="0" smtClean="0"/>
              <a:t> diagnosis (CFRD), </a:t>
            </a:r>
            <a:r>
              <a:rPr lang="nl-BE" baseline="0" dirty="0" err="1" smtClean="0"/>
              <a:t>transition</a:t>
            </a:r>
            <a:r>
              <a:rPr lang="nl-BE" baseline="0" dirty="0" smtClean="0"/>
              <a:t>, EOL, transplant issues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BE" baseline="0" dirty="0" smtClean="0"/>
              <a:t>Keep </a:t>
            </a:r>
            <a:r>
              <a:rPr lang="nl-BE" baseline="0" dirty="0" err="1" smtClean="0"/>
              <a:t>patient’s</a:t>
            </a:r>
            <a:r>
              <a:rPr lang="nl-BE" baseline="0" dirty="0" smtClean="0"/>
              <a:t> file up to date</a:t>
            </a:r>
            <a:endParaRPr lang="nl-BE" dirty="0" smtClean="0"/>
          </a:p>
          <a:p>
            <a:r>
              <a:rPr lang="nl-BE" dirty="0" err="1" smtClean="0"/>
              <a:t>Communication</a:t>
            </a:r>
            <a:r>
              <a:rPr lang="nl-BE" dirty="0" smtClean="0"/>
              <a:t>: </a:t>
            </a:r>
            <a:r>
              <a:rPr lang="nl-BE" dirty="0" err="1" smtClean="0"/>
              <a:t>between</a:t>
            </a:r>
            <a:r>
              <a:rPr lang="nl-BE" dirty="0" smtClean="0"/>
              <a:t> team </a:t>
            </a:r>
            <a:r>
              <a:rPr lang="nl-BE" dirty="0" err="1" smtClean="0"/>
              <a:t>members</a:t>
            </a:r>
            <a:r>
              <a:rPr lang="nl-BE" dirty="0" smtClean="0"/>
              <a:t>,</a:t>
            </a:r>
            <a:r>
              <a:rPr lang="nl-BE" baseline="0" dirty="0" smtClean="0"/>
              <a:t> </a:t>
            </a:r>
            <a:r>
              <a:rPr lang="nl-BE" baseline="0" dirty="0" err="1" smtClean="0"/>
              <a:t>primary</a:t>
            </a:r>
            <a:r>
              <a:rPr lang="nl-BE" baseline="0" dirty="0" smtClean="0"/>
              <a:t> care </a:t>
            </a:r>
            <a:r>
              <a:rPr lang="nl-BE" baseline="0" dirty="0" err="1" smtClean="0"/>
              <a:t>physician</a:t>
            </a:r>
            <a:r>
              <a:rPr lang="nl-BE" baseline="0" dirty="0" smtClean="0"/>
              <a:t>, school, </a:t>
            </a:r>
            <a:r>
              <a:rPr lang="nl-BE" baseline="0" dirty="0" err="1" smtClean="0"/>
              <a:t>employer</a:t>
            </a:r>
            <a:r>
              <a:rPr lang="nl-BE" baseline="0" dirty="0" smtClean="0"/>
              <a:t>, </a:t>
            </a:r>
            <a:r>
              <a:rPr lang="nl-BE" baseline="0" dirty="0" err="1" smtClean="0"/>
              <a:t>government</a:t>
            </a:r>
            <a:r>
              <a:rPr lang="nl-BE" baseline="0" dirty="0" smtClean="0"/>
              <a:t> </a:t>
            </a:r>
            <a:r>
              <a:rPr lang="nl-BE" baseline="0" dirty="0" err="1" smtClean="0"/>
              <a:t>agencies</a:t>
            </a:r>
            <a:r>
              <a:rPr lang="nl-BE" baseline="0" dirty="0" smtClean="0"/>
              <a:t>…</a:t>
            </a:r>
          </a:p>
          <a:p>
            <a:r>
              <a:rPr lang="nl-BE" baseline="0" dirty="0" smtClean="0"/>
              <a:t>School and </a:t>
            </a:r>
            <a:r>
              <a:rPr lang="nl-BE" baseline="0" dirty="0" err="1" smtClean="0"/>
              <a:t>kindergarten</a:t>
            </a:r>
            <a:r>
              <a:rPr lang="nl-BE" baseline="0" dirty="0" smtClean="0"/>
              <a:t> </a:t>
            </a:r>
            <a:r>
              <a:rPr lang="nl-BE" baseline="0" dirty="0" err="1" smtClean="0"/>
              <a:t>visits</a:t>
            </a:r>
            <a:r>
              <a:rPr lang="nl-BE" baseline="0" dirty="0" smtClean="0"/>
              <a:t>: </a:t>
            </a:r>
            <a:r>
              <a:rPr lang="nl-BE" baseline="0" dirty="0" err="1" smtClean="0"/>
              <a:t>with</a:t>
            </a:r>
            <a:r>
              <a:rPr lang="nl-BE" baseline="0" dirty="0" smtClean="0"/>
              <a:t> </a:t>
            </a:r>
            <a:r>
              <a:rPr lang="nl-BE" baseline="0" dirty="0" err="1" smtClean="0"/>
              <a:t>permission</a:t>
            </a:r>
            <a:r>
              <a:rPr lang="nl-BE" baseline="0" dirty="0" smtClean="0"/>
              <a:t> of </a:t>
            </a:r>
            <a:r>
              <a:rPr lang="nl-BE" baseline="0" dirty="0" err="1" smtClean="0"/>
              <a:t>parents</a:t>
            </a:r>
            <a:endParaRPr lang="nl-BE" dirty="0" smtClean="0"/>
          </a:p>
          <a:p>
            <a:r>
              <a:rPr lang="nl-BE" dirty="0" err="1" smtClean="0"/>
              <a:t>Continuous</a:t>
            </a:r>
            <a:r>
              <a:rPr lang="nl-BE" dirty="0" smtClean="0"/>
              <a:t> </a:t>
            </a:r>
            <a:r>
              <a:rPr lang="nl-BE" dirty="0" err="1" smtClean="0"/>
              <a:t>learning</a:t>
            </a:r>
            <a:r>
              <a:rPr lang="nl-BE" dirty="0" smtClean="0"/>
              <a:t>: levenslang leren</a:t>
            </a:r>
            <a:r>
              <a:rPr lang="nl-BE" baseline="0" dirty="0" smtClean="0"/>
              <a:t> als </a:t>
            </a:r>
            <a:r>
              <a:rPr lang="nl-BE" baseline="0" dirty="0" err="1" smtClean="0"/>
              <a:t>vpk</a:t>
            </a:r>
            <a:r>
              <a:rPr lang="nl-BE" baseline="0" dirty="0" smtClean="0"/>
              <a:t> zelf</a:t>
            </a:r>
            <a:endParaRPr lang="nl-BE" dirty="0" smtClean="0"/>
          </a:p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653216-6DFA-467A-B43D-BCF5DCADA49C}" type="slidenum">
              <a:rPr lang="nl-BE" smtClean="0"/>
              <a:pPr/>
              <a:t>11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6841952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Relationship Id="rId6" Type="http://schemas.openxmlformats.org/officeDocument/2006/relationships/hyperlink" Target="http://www.uzgent.be/" TargetMode="External"/><Relationship Id="rId5" Type="http://schemas.openxmlformats.org/officeDocument/2006/relationships/hyperlink" Target="http://www.twitter.com/uzgent" TargetMode="External"/><Relationship Id="rId4" Type="http://schemas.openxmlformats.org/officeDocument/2006/relationships/hyperlink" Target="http://www.facebook.com/uzgent" TargetMode="Externa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Afbeelding 26">
            <a:extLst>
              <a:ext uri="{FF2B5EF4-FFF2-40B4-BE49-F238E27FC236}">
                <a16:creationId xmlns:a16="http://schemas.microsoft.com/office/drawing/2014/main" xmlns="" id="{BABE9B95-5AA3-4C36-AFAA-BD673BC556F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0800" y="2743200"/>
            <a:ext cx="6622473" cy="1393117"/>
          </a:xfrm>
          <a:prstGeom prst="rect">
            <a:avLst/>
          </a:prstGeom>
        </p:spPr>
      </p:pic>
      <p:sp>
        <p:nvSpPr>
          <p:cNvPr id="5" name="Rechthoekige driehoek 4">
            <a:extLst>
              <a:ext uri="{FF2B5EF4-FFF2-40B4-BE49-F238E27FC236}">
                <a16:creationId xmlns:a16="http://schemas.microsoft.com/office/drawing/2014/main" xmlns="" id="{CEE03905-7E75-4335-ADD6-3B457D33CF26}"/>
              </a:ext>
            </a:extLst>
          </p:cNvPr>
          <p:cNvSpPr/>
          <p:nvPr userDrawn="1"/>
        </p:nvSpPr>
        <p:spPr>
          <a:xfrm flipH="1">
            <a:off x="6400800" y="4114800"/>
            <a:ext cx="2743200" cy="2743200"/>
          </a:xfrm>
          <a:prstGeom prst="rtTriangl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328392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UZ_Slot w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>
            <a:extLst>
              <a:ext uri="{FF2B5EF4-FFF2-40B4-BE49-F238E27FC236}">
                <a16:creationId xmlns:a16="http://schemas.microsoft.com/office/drawing/2014/main" xmlns="" id="{F7643565-A0FE-41BA-8EE9-EAA03E258A4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481" y="4988960"/>
            <a:ext cx="535350" cy="218733"/>
          </a:xfrm>
          <a:prstGeom prst="rect">
            <a:avLst/>
          </a:prstGeom>
        </p:spPr>
      </p:pic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xmlns="" id="{49DF1A7E-6C59-4E1A-AA08-AF4B5F90C62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375641" y="1431925"/>
            <a:ext cx="3760787" cy="172355"/>
          </a:xfrm>
        </p:spPr>
        <p:txBody>
          <a:bodyPr lIns="0" tIns="0" rIns="0" bIns="0">
            <a:spAutoFit/>
          </a:bodyPr>
          <a:lstStyle>
            <a:lvl1pPr marL="0" indent="0">
              <a:lnSpc>
                <a:spcPct val="70000"/>
              </a:lnSpc>
              <a:buFontTx/>
              <a:buNone/>
              <a:defRPr sz="1600" cap="all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nl-NL" dirty="0"/>
              <a:t>NAAM AUTEUR</a:t>
            </a:r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xmlns="" id="{78DE9232-76D5-4D9D-A9C6-901C73CF445B}"/>
              </a:ext>
            </a:extLst>
          </p:cNvPr>
          <p:cNvSpPr/>
          <p:nvPr userDrawn="1"/>
        </p:nvSpPr>
        <p:spPr>
          <a:xfrm>
            <a:off x="1376680" y="1625600"/>
            <a:ext cx="4572000" cy="493277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lvl="0">
              <a:lnSpc>
                <a:spcPct val="120000"/>
              </a:lnSpc>
            </a:pPr>
            <a:r>
              <a:rPr lang="nl-NL" sz="1400" dirty="0"/>
              <a:t>Functie</a:t>
            </a:r>
          </a:p>
          <a:p>
            <a:pPr lvl="0">
              <a:lnSpc>
                <a:spcPct val="120000"/>
              </a:lnSpc>
            </a:pPr>
            <a:r>
              <a:rPr lang="nl-NL" sz="1400" dirty="0"/>
              <a:t>Afdeling of dienst</a:t>
            </a:r>
            <a:endParaRPr lang="nl-BE" sz="1400" dirty="0"/>
          </a:p>
        </p:txBody>
      </p:sp>
      <p:sp>
        <p:nvSpPr>
          <p:cNvPr id="22" name="Rechthoek 21">
            <a:extLst>
              <a:ext uri="{FF2B5EF4-FFF2-40B4-BE49-F238E27FC236}">
                <a16:creationId xmlns:a16="http://schemas.microsoft.com/office/drawing/2014/main" xmlns="" id="{3E423A0E-1C27-4821-BFB5-DA3AB0BE4053}"/>
              </a:ext>
            </a:extLst>
          </p:cNvPr>
          <p:cNvSpPr/>
          <p:nvPr userDrawn="1"/>
        </p:nvSpPr>
        <p:spPr>
          <a:xfrm>
            <a:off x="1376680" y="3092459"/>
            <a:ext cx="4572000" cy="1034129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lvl="0">
              <a:lnSpc>
                <a:spcPct val="120000"/>
              </a:lnSpc>
            </a:pPr>
            <a:r>
              <a:rPr lang="nl-NL" sz="1400" dirty="0">
                <a:solidFill>
                  <a:schemeClr val="bg2"/>
                </a:solidFill>
              </a:rPr>
              <a:t>Universitair Ziekenhuis Gent</a:t>
            </a:r>
          </a:p>
          <a:p>
            <a:pPr lvl="0">
              <a:lnSpc>
                <a:spcPct val="120000"/>
              </a:lnSpc>
            </a:pPr>
            <a:r>
              <a:rPr lang="nl-NL" sz="1400" dirty="0">
                <a:solidFill>
                  <a:schemeClr val="bg2"/>
                </a:solidFill>
              </a:rPr>
              <a:t>C. Heymanslaan 10  |  B 9000 Gent</a:t>
            </a:r>
          </a:p>
          <a:p>
            <a:pPr lvl="0">
              <a:lnSpc>
                <a:spcPct val="120000"/>
              </a:lnSpc>
            </a:pPr>
            <a:r>
              <a:rPr lang="nl-NL" sz="1400" dirty="0">
                <a:solidFill>
                  <a:schemeClr val="bg2"/>
                </a:solidFill>
              </a:rPr>
              <a:t>T +32 (0)9 332 21 11</a:t>
            </a:r>
          </a:p>
          <a:p>
            <a:pPr lvl="0">
              <a:lnSpc>
                <a:spcPct val="120000"/>
              </a:lnSpc>
            </a:pPr>
            <a:r>
              <a:rPr lang="nl-NL" sz="1400" dirty="0">
                <a:solidFill>
                  <a:schemeClr val="bg2"/>
                </a:solidFill>
              </a:rPr>
              <a:t>E info@uzgent.be</a:t>
            </a:r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xmlns="" id="{94C19602-7785-4FE6-A34B-64AA73A13D9B}"/>
              </a:ext>
            </a:extLst>
          </p:cNvPr>
          <p:cNvSpPr/>
          <p:nvPr userDrawn="1"/>
        </p:nvSpPr>
        <p:spPr>
          <a:xfrm>
            <a:off x="1376680" y="4350915"/>
            <a:ext cx="4572000" cy="535531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lvl="0">
              <a:lnSpc>
                <a:spcPct val="120000"/>
              </a:lnSpc>
            </a:pPr>
            <a:r>
              <a:rPr lang="nl-NL" sz="1400" b="1" dirty="0">
                <a:solidFill>
                  <a:schemeClr val="bg2"/>
                </a:solidFill>
              </a:rPr>
              <a:t>www.uzgent.be</a:t>
            </a:r>
          </a:p>
          <a:p>
            <a:pPr lvl="0">
              <a:lnSpc>
                <a:spcPct val="120000"/>
              </a:lnSpc>
            </a:pPr>
            <a:r>
              <a:rPr lang="nl-NL" sz="1500" dirty="0">
                <a:solidFill>
                  <a:schemeClr val="bg2"/>
                </a:solidFill>
              </a:rPr>
              <a:t>Volg ons op</a:t>
            </a:r>
            <a:endParaRPr lang="nl-BE" sz="1500" dirty="0">
              <a:solidFill>
                <a:schemeClr val="bg2"/>
              </a:solidFill>
            </a:endParaRPr>
          </a:p>
        </p:txBody>
      </p:sp>
      <p:cxnSp>
        <p:nvCxnSpPr>
          <p:cNvPr id="15" name="Rechte verbindingslijn 14">
            <a:extLst>
              <a:ext uri="{FF2B5EF4-FFF2-40B4-BE49-F238E27FC236}">
                <a16:creationId xmlns:a16="http://schemas.microsoft.com/office/drawing/2014/main" xmlns="" id="{B5492530-2A1C-4F57-85A8-EE12DA645473}"/>
              </a:ext>
            </a:extLst>
          </p:cNvPr>
          <p:cNvCxnSpPr/>
          <p:nvPr userDrawn="1"/>
        </p:nvCxnSpPr>
        <p:spPr>
          <a:xfrm>
            <a:off x="1370561" y="2985135"/>
            <a:ext cx="692554" cy="0"/>
          </a:xfrm>
          <a:prstGeom prst="line">
            <a:avLst/>
          </a:prstGeom>
          <a:ln w="3048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ijdelijke aanduiding voor tekst 23">
            <a:extLst>
              <a:ext uri="{FF2B5EF4-FFF2-40B4-BE49-F238E27FC236}">
                <a16:creationId xmlns:a16="http://schemas.microsoft.com/office/drawing/2014/main" xmlns="" id="{1552F705-E01E-4CA1-9D66-FF8766F9992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375641" y="1665327"/>
            <a:ext cx="3606800" cy="193899"/>
          </a:xfrm>
        </p:spPr>
        <p:txBody>
          <a:bodyPr lIns="0" tIns="0" rIns="0" bIns="0">
            <a:spAutoFit/>
          </a:bodyPr>
          <a:lstStyle>
            <a:lvl1pPr marL="0" indent="0">
              <a:buFontTx/>
              <a:buNone/>
              <a:defRPr sz="1400">
                <a:solidFill>
                  <a:schemeClr val="bg2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nl-NL" dirty="0"/>
              <a:t>Functie</a:t>
            </a:r>
          </a:p>
        </p:txBody>
      </p:sp>
      <p:sp>
        <p:nvSpPr>
          <p:cNvPr id="25" name="Tijdelijke aanduiding voor tekst 23">
            <a:extLst>
              <a:ext uri="{FF2B5EF4-FFF2-40B4-BE49-F238E27FC236}">
                <a16:creationId xmlns:a16="http://schemas.microsoft.com/office/drawing/2014/main" xmlns="" id="{1D888951-C946-4A05-B397-97ED8E52FD8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375641" y="1923034"/>
            <a:ext cx="3606800" cy="193899"/>
          </a:xfrm>
        </p:spPr>
        <p:txBody>
          <a:bodyPr lIns="0" tIns="0" rIns="0" bIns="0">
            <a:spAutoFit/>
          </a:bodyPr>
          <a:lstStyle>
            <a:lvl1pPr marL="0" indent="0">
              <a:buFontTx/>
              <a:buNone/>
              <a:defRPr sz="1400">
                <a:solidFill>
                  <a:schemeClr val="bg2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nl-NL" dirty="0"/>
              <a:t>Afdeling of dienst</a:t>
            </a:r>
          </a:p>
        </p:txBody>
      </p:sp>
      <p:sp>
        <p:nvSpPr>
          <p:cNvPr id="19" name="Rechthoekige driehoek 18">
            <a:extLst>
              <a:ext uri="{FF2B5EF4-FFF2-40B4-BE49-F238E27FC236}">
                <a16:creationId xmlns:a16="http://schemas.microsoft.com/office/drawing/2014/main" xmlns="" id="{9F026071-6481-4126-BDDE-3B7E49DF5006}"/>
              </a:ext>
            </a:extLst>
          </p:cNvPr>
          <p:cNvSpPr/>
          <p:nvPr userDrawn="1"/>
        </p:nvSpPr>
        <p:spPr>
          <a:xfrm flipH="1">
            <a:off x="6400800" y="2743200"/>
            <a:ext cx="2743200" cy="2743200"/>
          </a:xfrm>
          <a:prstGeom prst="rtTriangl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12" name="Afbeelding 11">
            <a:extLst>
              <a:ext uri="{FF2B5EF4-FFF2-40B4-BE49-F238E27FC236}">
                <a16:creationId xmlns:a16="http://schemas.microsoft.com/office/drawing/2014/main" xmlns="" id="{49CD2D2F-2334-48C5-AF32-775815E69A7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01" y="5760240"/>
            <a:ext cx="2622423" cy="551659"/>
          </a:xfrm>
          <a:prstGeom prst="rect">
            <a:avLst/>
          </a:prstGeom>
        </p:spPr>
      </p:pic>
      <p:sp>
        <p:nvSpPr>
          <p:cNvPr id="13" name="Rechthoek 12">
            <a:hlinkClick r:id="rId4"/>
            <a:extLst>
              <a:ext uri="{FF2B5EF4-FFF2-40B4-BE49-F238E27FC236}">
                <a16:creationId xmlns:a16="http://schemas.microsoft.com/office/drawing/2014/main" xmlns="" id="{91321540-4610-4C0D-9051-A26A9A6DEC58}"/>
              </a:ext>
            </a:extLst>
          </p:cNvPr>
          <p:cNvSpPr/>
          <p:nvPr userDrawn="1"/>
        </p:nvSpPr>
        <p:spPr>
          <a:xfrm>
            <a:off x="1272540" y="4884420"/>
            <a:ext cx="289560" cy="444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4" name="Rechthoek 13">
            <a:hlinkClick r:id="rId5"/>
            <a:extLst>
              <a:ext uri="{FF2B5EF4-FFF2-40B4-BE49-F238E27FC236}">
                <a16:creationId xmlns:a16="http://schemas.microsoft.com/office/drawing/2014/main" xmlns="" id="{2A4532B1-6A07-4728-9F4C-862AF3F3C5F9}"/>
              </a:ext>
            </a:extLst>
          </p:cNvPr>
          <p:cNvSpPr/>
          <p:nvPr userDrawn="1"/>
        </p:nvSpPr>
        <p:spPr>
          <a:xfrm>
            <a:off x="1633156" y="4873266"/>
            <a:ext cx="289560" cy="444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6" name="Rechthoek 15">
            <a:hlinkClick r:id="rId6"/>
            <a:extLst>
              <a:ext uri="{FF2B5EF4-FFF2-40B4-BE49-F238E27FC236}">
                <a16:creationId xmlns:a16="http://schemas.microsoft.com/office/drawing/2014/main" xmlns="" id="{7A2028F2-981B-4C28-97F8-AF16040810FC}"/>
              </a:ext>
            </a:extLst>
          </p:cNvPr>
          <p:cNvSpPr/>
          <p:nvPr userDrawn="1"/>
        </p:nvSpPr>
        <p:spPr>
          <a:xfrm>
            <a:off x="1343596" y="4316603"/>
            <a:ext cx="1343724" cy="308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539685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Z_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ep 5">
            <a:extLst>
              <a:ext uri="{FF2B5EF4-FFF2-40B4-BE49-F238E27FC236}">
                <a16:creationId xmlns:a16="http://schemas.microsoft.com/office/drawing/2014/main" xmlns="" id="{1294BA53-9EB0-4DAF-A372-35173EC9D229}"/>
              </a:ext>
            </a:extLst>
          </p:cNvPr>
          <p:cNvGrpSpPr/>
          <p:nvPr userDrawn="1"/>
        </p:nvGrpSpPr>
        <p:grpSpPr>
          <a:xfrm>
            <a:off x="-2136" y="0"/>
            <a:ext cx="9146136" cy="6869347"/>
            <a:chOff x="-2136" y="0"/>
            <a:chExt cx="9146136" cy="6869347"/>
          </a:xfrm>
        </p:grpSpPr>
        <p:cxnSp>
          <p:nvCxnSpPr>
            <p:cNvPr id="7" name="Rechte verbindingslijn 6">
              <a:extLst>
                <a:ext uri="{FF2B5EF4-FFF2-40B4-BE49-F238E27FC236}">
                  <a16:creationId xmlns:a16="http://schemas.microsoft.com/office/drawing/2014/main" xmlns="" id="{D42A86B7-80FC-487A-8662-62A5C04D30D8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1" y="2738437"/>
              <a:ext cx="9143999" cy="11349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Rechte verbindingslijn 7">
              <a:extLst>
                <a:ext uri="{FF2B5EF4-FFF2-40B4-BE49-F238E27FC236}">
                  <a16:creationId xmlns:a16="http://schemas.microsoft.com/office/drawing/2014/main" xmlns="" id="{D5B91EC1-0DDF-4D65-983D-336877976A08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0" y="4119562"/>
              <a:ext cx="9144000" cy="1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Rechte verbindingslijn 8">
              <a:extLst>
                <a:ext uri="{FF2B5EF4-FFF2-40B4-BE49-F238E27FC236}">
                  <a16:creationId xmlns:a16="http://schemas.microsoft.com/office/drawing/2014/main" xmlns="" id="{A9FA28E8-8341-4906-84C0-289B20F0C9F1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4110586" y="0"/>
              <a:ext cx="0" cy="6869347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Rechte verbindingslijn 9">
              <a:extLst>
                <a:ext uri="{FF2B5EF4-FFF2-40B4-BE49-F238E27FC236}">
                  <a16:creationId xmlns:a16="http://schemas.microsoft.com/office/drawing/2014/main" xmlns="" id="{1837D6F0-C163-46AA-BA87-AC7D28B690FB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5481147" y="0"/>
              <a:ext cx="0" cy="6869347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Rechte verbindingslijn 10">
              <a:extLst>
                <a:ext uri="{FF2B5EF4-FFF2-40B4-BE49-F238E27FC236}">
                  <a16:creationId xmlns:a16="http://schemas.microsoft.com/office/drawing/2014/main" xmlns="" id="{DEDD781A-44CD-4C6C-890E-BA3258D6B669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6851708" y="0"/>
              <a:ext cx="0" cy="6869347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Rechte verbindingslijn 11">
              <a:extLst>
                <a:ext uri="{FF2B5EF4-FFF2-40B4-BE49-F238E27FC236}">
                  <a16:creationId xmlns:a16="http://schemas.microsoft.com/office/drawing/2014/main" xmlns="" id="{49213238-676E-4BD0-886F-F1EFC2EB2EC1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8221230" y="0"/>
              <a:ext cx="0" cy="685800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Rechte verbindingslijn 12">
              <a:extLst>
                <a:ext uri="{FF2B5EF4-FFF2-40B4-BE49-F238E27FC236}">
                  <a16:creationId xmlns:a16="http://schemas.microsoft.com/office/drawing/2014/main" xmlns="" id="{B25EA1D0-4BEA-4186-8508-B281221EEADA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-2134" y="5497748"/>
              <a:ext cx="9146134" cy="1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Rechte verbindingslijn 13">
              <a:extLst>
                <a:ext uri="{FF2B5EF4-FFF2-40B4-BE49-F238E27FC236}">
                  <a16:creationId xmlns:a16="http://schemas.microsoft.com/office/drawing/2014/main" xmlns="" id="{30650C39-ABC2-4DBF-A76C-7655580580F8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-2136" y="1375451"/>
              <a:ext cx="9143999" cy="1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Rechte verbindingslijn 14">
              <a:extLst>
                <a:ext uri="{FF2B5EF4-FFF2-40B4-BE49-F238E27FC236}">
                  <a16:creationId xmlns:a16="http://schemas.microsoft.com/office/drawing/2014/main" xmlns="" id="{A282D957-295C-48BF-B437-C1EF25F7DBC1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368425" y="0"/>
              <a:ext cx="0" cy="685800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Rechte verbindingslijn 15">
              <a:extLst>
                <a:ext uri="{FF2B5EF4-FFF2-40B4-BE49-F238E27FC236}">
                  <a16:creationId xmlns:a16="http://schemas.microsoft.com/office/drawing/2014/main" xmlns="" id="{F79E2A12-1473-4C20-8217-F311D71D1C36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2740025" y="0"/>
              <a:ext cx="0" cy="6869347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5221663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ige driehoek 7">
            <a:extLst>
              <a:ext uri="{FF2B5EF4-FFF2-40B4-BE49-F238E27FC236}">
                <a16:creationId xmlns:a16="http://schemas.microsoft.com/office/drawing/2014/main" xmlns="" id="{39038B22-173E-44A1-B4BC-5641BF3D8926}"/>
              </a:ext>
            </a:extLst>
          </p:cNvPr>
          <p:cNvSpPr/>
          <p:nvPr userDrawn="1"/>
        </p:nvSpPr>
        <p:spPr>
          <a:xfrm flipH="1">
            <a:off x="7773439" y="5482800"/>
            <a:ext cx="1375200" cy="1375200"/>
          </a:xfrm>
          <a:prstGeom prst="rtTriangl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xmlns="" id="{697F551B-624A-4B10-BA5D-03FE73B799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AD20B0FE-C19C-45D9-A418-3BA4E387AF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171450" indent="-171450">
              <a:buClr>
                <a:schemeClr val="bg2"/>
              </a:buClr>
              <a:buFont typeface="Webdings" panose="05030102010509060703" pitchFamily="18" charset="2"/>
              <a:buChar char="4"/>
              <a:defRPr>
                <a:solidFill>
                  <a:schemeClr val="bg1"/>
                </a:solidFill>
              </a:defRPr>
            </a:lvl1pPr>
            <a:lvl2pPr marL="514350" indent="-171450">
              <a:buClr>
                <a:schemeClr val="bg2"/>
              </a:buClr>
              <a:buFont typeface="Webdings" panose="05030102010509060703" pitchFamily="18" charset="2"/>
              <a:buChar char="4"/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 dirty="0"/>
          </a:p>
        </p:txBody>
      </p:sp>
      <p:sp>
        <p:nvSpPr>
          <p:cNvPr id="10" name="Tijdelijke aanduiding voor voettekst 4">
            <a:extLst>
              <a:ext uri="{FF2B5EF4-FFF2-40B4-BE49-F238E27FC236}">
                <a16:creationId xmlns:a16="http://schemas.microsoft.com/office/drawing/2014/main" xmlns="" id="{81E2A54F-E9CC-4C46-925C-EE8075FE40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27217" y="6265230"/>
            <a:ext cx="4180090" cy="13652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 cap="all" baseline="0">
                <a:solidFill>
                  <a:schemeClr val="bg1"/>
                </a:solidFill>
              </a:defRPr>
            </a:lvl1pPr>
          </a:lstStyle>
          <a:p>
            <a:endParaRPr lang="nl-BE" dirty="0"/>
          </a:p>
        </p:txBody>
      </p:sp>
      <p:sp>
        <p:nvSpPr>
          <p:cNvPr id="11" name="Tijdelijke aanduiding voor dianummer 5">
            <a:extLst>
              <a:ext uri="{FF2B5EF4-FFF2-40B4-BE49-F238E27FC236}">
                <a16:creationId xmlns:a16="http://schemas.microsoft.com/office/drawing/2014/main" xmlns="" id="{5D5FF322-4C00-4A00-B5E9-D54C80C18F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03297" y="6265232"/>
            <a:ext cx="889001" cy="13652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C9A8A351-5C7C-4395-AC7F-763D97B6BE0B}" type="slidenum">
              <a:rPr lang="nl-BE" smtClean="0"/>
              <a:pPr/>
              <a:t>‹nr.›</a:t>
            </a:fld>
            <a:r>
              <a:rPr lang="nl-BE" dirty="0"/>
              <a:t>  </a:t>
            </a:r>
            <a:r>
              <a:rPr lang="nl-BE" dirty="0">
                <a:solidFill>
                  <a:schemeClr val="bg2"/>
                </a:solidFill>
              </a:rPr>
              <a:t>/</a:t>
            </a:r>
            <a:r>
              <a:rPr lang="nl-B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57963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Leeg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ige driehoek 4">
            <a:extLst>
              <a:ext uri="{FF2B5EF4-FFF2-40B4-BE49-F238E27FC236}">
                <a16:creationId xmlns:a16="http://schemas.microsoft.com/office/drawing/2014/main" xmlns="" id="{D5B2E568-C1C5-468D-80A6-C4EBC94E77B1}"/>
              </a:ext>
            </a:extLst>
          </p:cNvPr>
          <p:cNvSpPr/>
          <p:nvPr userDrawn="1"/>
        </p:nvSpPr>
        <p:spPr>
          <a:xfrm flipH="1">
            <a:off x="7773439" y="5482800"/>
            <a:ext cx="1375200" cy="1375200"/>
          </a:xfrm>
          <a:prstGeom prst="rtTriangl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8" name="Tijdelijke aanduiding voor voettekst 4">
            <a:extLst>
              <a:ext uri="{FF2B5EF4-FFF2-40B4-BE49-F238E27FC236}">
                <a16:creationId xmlns:a16="http://schemas.microsoft.com/office/drawing/2014/main" xmlns="" id="{81E2A54F-E9CC-4C46-925C-EE8075FE40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27217" y="6265230"/>
            <a:ext cx="4180090" cy="13652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 cap="all" baseline="0">
                <a:solidFill>
                  <a:schemeClr val="bg1"/>
                </a:solidFill>
              </a:defRPr>
            </a:lvl1pPr>
          </a:lstStyle>
          <a:p>
            <a:endParaRPr lang="nl-BE" dirty="0"/>
          </a:p>
        </p:txBody>
      </p:sp>
      <p:sp>
        <p:nvSpPr>
          <p:cNvPr id="9" name="Tijdelijke aanduiding voor dianummer 5">
            <a:extLst>
              <a:ext uri="{FF2B5EF4-FFF2-40B4-BE49-F238E27FC236}">
                <a16:creationId xmlns:a16="http://schemas.microsoft.com/office/drawing/2014/main" xmlns="" id="{5D5FF322-4C00-4A00-B5E9-D54C80C18F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03297" y="6265232"/>
            <a:ext cx="889001" cy="13652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C9A8A351-5C7C-4395-AC7F-763D97B6BE0B}" type="slidenum">
              <a:rPr lang="nl-BE" smtClean="0"/>
              <a:pPr/>
              <a:t>‹nr.›</a:t>
            </a:fld>
            <a:r>
              <a:rPr lang="nl-BE" dirty="0"/>
              <a:t>  </a:t>
            </a:r>
            <a:r>
              <a:rPr lang="nl-BE" dirty="0">
                <a:solidFill>
                  <a:schemeClr val="bg2"/>
                </a:solidFill>
              </a:rPr>
              <a:t>/</a:t>
            </a:r>
            <a:r>
              <a:rPr lang="nl-B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771603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ige driehoek 6">
            <a:extLst>
              <a:ext uri="{FF2B5EF4-FFF2-40B4-BE49-F238E27FC236}">
                <a16:creationId xmlns:a16="http://schemas.microsoft.com/office/drawing/2014/main" xmlns="" id="{DE146DAA-5C9F-4F77-AE45-0BE3D6461AAE}"/>
              </a:ext>
            </a:extLst>
          </p:cNvPr>
          <p:cNvSpPr/>
          <p:nvPr userDrawn="1"/>
        </p:nvSpPr>
        <p:spPr>
          <a:xfrm flipH="1">
            <a:off x="7773439" y="5482800"/>
            <a:ext cx="1375200" cy="1375200"/>
          </a:xfrm>
          <a:prstGeom prst="rtTriangl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xmlns="" id="{A48D9CF5-3DFB-4849-B91C-D2EA7669C4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xmlns="" id="{2AA244AE-C3C7-497B-8949-F31BD6D375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0" name="Tijdelijke aanduiding voor voettekst 4">
            <a:extLst>
              <a:ext uri="{FF2B5EF4-FFF2-40B4-BE49-F238E27FC236}">
                <a16:creationId xmlns:a16="http://schemas.microsoft.com/office/drawing/2014/main" xmlns="" id="{81E2A54F-E9CC-4C46-925C-EE8075FE40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27217" y="6265230"/>
            <a:ext cx="4180090" cy="13652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 cap="all" baseline="0">
                <a:solidFill>
                  <a:schemeClr val="bg1"/>
                </a:solidFill>
              </a:defRPr>
            </a:lvl1pPr>
          </a:lstStyle>
          <a:p>
            <a:endParaRPr lang="nl-BE" dirty="0"/>
          </a:p>
        </p:txBody>
      </p:sp>
      <p:sp>
        <p:nvSpPr>
          <p:cNvPr id="11" name="Tijdelijke aanduiding voor dianummer 5">
            <a:extLst>
              <a:ext uri="{FF2B5EF4-FFF2-40B4-BE49-F238E27FC236}">
                <a16:creationId xmlns:a16="http://schemas.microsoft.com/office/drawing/2014/main" xmlns="" id="{5D5FF322-4C00-4A00-B5E9-D54C80C18F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03297" y="6265232"/>
            <a:ext cx="889001" cy="13652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C9A8A351-5C7C-4395-AC7F-763D97B6BE0B}" type="slidenum">
              <a:rPr lang="nl-BE" smtClean="0"/>
              <a:pPr/>
              <a:t>‹nr.›</a:t>
            </a:fld>
            <a:r>
              <a:rPr lang="nl-BE" dirty="0"/>
              <a:t>  </a:t>
            </a:r>
            <a:r>
              <a:rPr lang="nl-BE" dirty="0">
                <a:solidFill>
                  <a:schemeClr val="bg2"/>
                </a:solidFill>
              </a:rPr>
              <a:t>/</a:t>
            </a:r>
            <a:r>
              <a:rPr lang="nl-B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028702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ige driehoek 7">
            <a:extLst>
              <a:ext uri="{FF2B5EF4-FFF2-40B4-BE49-F238E27FC236}">
                <a16:creationId xmlns:a16="http://schemas.microsoft.com/office/drawing/2014/main" xmlns="" id="{4745870A-CE9F-4F71-8AE2-8E7A7316C875}"/>
              </a:ext>
            </a:extLst>
          </p:cNvPr>
          <p:cNvSpPr/>
          <p:nvPr userDrawn="1"/>
        </p:nvSpPr>
        <p:spPr>
          <a:xfrm flipH="1">
            <a:off x="7773439" y="5482800"/>
            <a:ext cx="1375200" cy="1375200"/>
          </a:xfrm>
          <a:prstGeom prst="rtTriangl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xmlns="" id="{8CF06110-9DF9-4873-ADFF-3C31A7A633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EB7C342D-F7DB-45BA-85FD-1045787D92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>
            <a:lvl1pPr marL="171450" indent="-171450">
              <a:buClr>
                <a:schemeClr val="bg2"/>
              </a:buClr>
              <a:buFont typeface="Webdings" panose="05030102010509060703" pitchFamily="18" charset="2"/>
              <a:buChar char="4"/>
              <a:defRPr>
                <a:solidFill>
                  <a:schemeClr val="bg1"/>
                </a:solidFill>
              </a:defRPr>
            </a:lvl1pPr>
            <a:lvl2pPr marL="514350" indent="-171450">
              <a:buClr>
                <a:schemeClr val="bg2"/>
              </a:buClr>
              <a:buFont typeface="Webdings" panose="05030102010509060703" pitchFamily="18" charset="2"/>
              <a:buChar char="4"/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 dirty="0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xmlns="" id="{AB324D0F-F4CB-44B9-94BB-86F6B593E8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>
            <a:lvl1pPr marL="171450" indent="-171450">
              <a:buClr>
                <a:schemeClr val="bg2"/>
              </a:buClr>
              <a:buFont typeface="Webdings" panose="05030102010509060703" pitchFamily="18" charset="2"/>
              <a:buChar char="4"/>
              <a:defRPr>
                <a:solidFill>
                  <a:schemeClr val="bg1"/>
                </a:solidFill>
              </a:defRPr>
            </a:lvl1pPr>
            <a:lvl2pPr marL="514350" indent="-171450">
              <a:buClr>
                <a:schemeClr val="bg2"/>
              </a:buClr>
              <a:buFont typeface="Webdings" panose="05030102010509060703" pitchFamily="18" charset="2"/>
              <a:buChar char="4"/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 dirty="0"/>
          </a:p>
        </p:txBody>
      </p:sp>
      <p:sp>
        <p:nvSpPr>
          <p:cNvPr id="11" name="Tijdelijke aanduiding voor voettekst 4">
            <a:extLst>
              <a:ext uri="{FF2B5EF4-FFF2-40B4-BE49-F238E27FC236}">
                <a16:creationId xmlns:a16="http://schemas.microsoft.com/office/drawing/2014/main" xmlns="" id="{81E2A54F-E9CC-4C46-925C-EE8075FE40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27217" y="6265230"/>
            <a:ext cx="4180090" cy="13652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 cap="all" baseline="0">
                <a:solidFill>
                  <a:schemeClr val="bg1"/>
                </a:solidFill>
              </a:defRPr>
            </a:lvl1pPr>
          </a:lstStyle>
          <a:p>
            <a:endParaRPr lang="nl-BE" dirty="0"/>
          </a:p>
        </p:txBody>
      </p:sp>
      <p:sp>
        <p:nvSpPr>
          <p:cNvPr id="12" name="Tijdelijke aanduiding voor dianummer 5">
            <a:extLst>
              <a:ext uri="{FF2B5EF4-FFF2-40B4-BE49-F238E27FC236}">
                <a16:creationId xmlns:a16="http://schemas.microsoft.com/office/drawing/2014/main" xmlns="" id="{5D5FF322-4C00-4A00-B5E9-D54C80C18F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03297" y="6265232"/>
            <a:ext cx="889001" cy="13652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C9A8A351-5C7C-4395-AC7F-763D97B6BE0B}" type="slidenum">
              <a:rPr lang="nl-BE" smtClean="0"/>
              <a:pPr/>
              <a:t>‹nr.›</a:t>
            </a:fld>
            <a:r>
              <a:rPr lang="nl-BE" dirty="0"/>
              <a:t>  </a:t>
            </a:r>
            <a:r>
              <a:rPr lang="nl-BE" dirty="0">
                <a:solidFill>
                  <a:schemeClr val="bg2"/>
                </a:solidFill>
              </a:rPr>
              <a:t>/</a:t>
            </a:r>
            <a:r>
              <a:rPr lang="nl-B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566934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ige driehoek 9">
            <a:extLst>
              <a:ext uri="{FF2B5EF4-FFF2-40B4-BE49-F238E27FC236}">
                <a16:creationId xmlns:a16="http://schemas.microsoft.com/office/drawing/2014/main" xmlns="" id="{EDA0A67D-B4E5-4B89-9A74-6F36AA892407}"/>
              </a:ext>
            </a:extLst>
          </p:cNvPr>
          <p:cNvSpPr/>
          <p:nvPr userDrawn="1"/>
        </p:nvSpPr>
        <p:spPr>
          <a:xfrm flipH="1">
            <a:off x="7773439" y="5482800"/>
            <a:ext cx="1375200" cy="1375200"/>
          </a:xfrm>
          <a:prstGeom prst="rtTriangl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xmlns="" id="{0B04C066-E7EF-4DDF-A237-60EA6AA71D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xmlns="" id="{F9AACC16-C5F8-4101-845F-F7B7304C39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xmlns="" id="{3DD475D6-D267-4BE1-B33C-D054586F0E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>
            <a:lvl1pPr marL="171450" indent="-171450">
              <a:buClr>
                <a:schemeClr val="bg2"/>
              </a:buClr>
              <a:buFont typeface="Webdings" panose="05030102010509060703" pitchFamily="18" charset="2"/>
              <a:buChar char="4"/>
              <a:defRPr>
                <a:solidFill>
                  <a:schemeClr val="bg1"/>
                </a:solidFill>
              </a:defRPr>
            </a:lvl1pPr>
            <a:lvl2pPr marL="514350" indent="-171450">
              <a:buClr>
                <a:schemeClr val="bg2"/>
              </a:buClr>
              <a:buFont typeface="Webdings" panose="05030102010509060703" pitchFamily="18" charset="2"/>
              <a:buChar char="4"/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 dirty="0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xmlns="" id="{0624C883-BC98-472E-A4E1-627ADD261B4F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l-NL" dirty="0"/>
              <a:t>Tekststijl van het model </a:t>
            </a:r>
            <a:br>
              <a:rPr lang="nl-NL" dirty="0"/>
            </a:br>
            <a:r>
              <a:rPr lang="nl-NL" dirty="0"/>
              <a:t>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xmlns="" id="{19C27014-33F4-4844-976B-89242CB8B4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>
            <a:lvl1pPr marL="171450" indent="-171450">
              <a:buClr>
                <a:schemeClr val="bg2"/>
              </a:buClr>
              <a:buFont typeface="Webdings" panose="05030102010509060703" pitchFamily="18" charset="2"/>
              <a:buChar char="4"/>
              <a:defRPr>
                <a:solidFill>
                  <a:schemeClr val="bg1"/>
                </a:solidFill>
              </a:defRPr>
            </a:lvl1pPr>
            <a:lvl2pPr marL="514350" indent="-171450">
              <a:buClr>
                <a:schemeClr val="bg2"/>
              </a:buClr>
              <a:buFont typeface="Webdings" panose="05030102010509060703" pitchFamily="18" charset="2"/>
              <a:buChar char="4"/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 dirty="0"/>
          </a:p>
        </p:txBody>
      </p:sp>
      <p:sp>
        <p:nvSpPr>
          <p:cNvPr id="13" name="Tijdelijke aanduiding voor voettekst 4">
            <a:extLst>
              <a:ext uri="{FF2B5EF4-FFF2-40B4-BE49-F238E27FC236}">
                <a16:creationId xmlns:a16="http://schemas.microsoft.com/office/drawing/2014/main" xmlns="" id="{81E2A54F-E9CC-4C46-925C-EE8075FE407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127217" y="6265230"/>
            <a:ext cx="4180090" cy="13652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 cap="all" baseline="0">
                <a:solidFill>
                  <a:schemeClr val="bg1"/>
                </a:solidFill>
              </a:defRPr>
            </a:lvl1pPr>
          </a:lstStyle>
          <a:p>
            <a:endParaRPr lang="nl-BE" dirty="0"/>
          </a:p>
        </p:txBody>
      </p:sp>
      <p:sp>
        <p:nvSpPr>
          <p:cNvPr id="14" name="Tijdelijke aanduiding voor dianummer 5">
            <a:extLst>
              <a:ext uri="{FF2B5EF4-FFF2-40B4-BE49-F238E27FC236}">
                <a16:creationId xmlns:a16="http://schemas.microsoft.com/office/drawing/2014/main" xmlns="" id="{5D5FF322-4C00-4A00-B5E9-D54C80C18FA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203297" y="6265232"/>
            <a:ext cx="889001" cy="13652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C9A8A351-5C7C-4395-AC7F-763D97B6BE0B}" type="slidenum">
              <a:rPr lang="nl-BE" smtClean="0"/>
              <a:pPr/>
              <a:t>‹nr.›</a:t>
            </a:fld>
            <a:r>
              <a:rPr lang="nl-BE" dirty="0"/>
              <a:t>  </a:t>
            </a:r>
            <a:r>
              <a:rPr lang="nl-BE" dirty="0">
                <a:solidFill>
                  <a:schemeClr val="bg2"/>
                </a:solidFill>
              </a:rPr>
              <a:t>/</a:t>
            </a:r>
            <a:r>
              <a:rPr lang="nl-B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431422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ige driehoek 5">
            <a:extLst>
              <a:ext uri="{FF2B5EF4-FFF2-40B4-BE49-F238E27FC236}">
                <a16:creationId xmlns:a16="http://schemas.microsoft.com/office/drawing/2014/main" xmlns="" id="{8F83D843-ED12-43D8-A973-1F136524DFB1}"/>
              </a:ext>
            </a:extLst>
          </p:cNvPr>
          <p:cNvSpPr/>
          <p:nvPr userDrawn="1"/>
        </p:nvSpPr>
        <p:spPr>
          <a:xfrm flipH="1">
            <a:off x="7773439" y="5482800"/>
            <a:ext cx="1375200" cy="1375200"/>
          </a:xfrm>
          <a:prstGeom prst="rtTriangl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xmlns="" id="{4257515F-B06F-45C6-A8E1-1DFA43AF5A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9" name="Tijdelijke aanduiding voor voettekst 4">
            <a:extLst>
              <a:ext uri="{FF2B5EF4-FFF2-40B4-BE49-F238E27FC236}">
                <a16:creationId xmlns:a16="http://schemas.microsoft.com/office/drawing/2014/main" xmlns="" id="{81E2A54F-E9CC-4C46-925C-EE8075FE40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27217" y="6265230"/>
            <a:ext cx="4180090" cy="13652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 cap="all" baseline="0">
                <a:solidFill>
                  <a:schemeClr val="bg1"/>
                </a:solidFill>
              </a:defRPr>
            </a:lvl1pPr>
          </a:lstStyle>
          <a:p>
            <a:endParaRPr lang="nl-BE" dirty="0"/>
          </a:p>
        </p:txBody>
      </p:sp>
      <p:sp>
        <p:nvSpPr>
          <p:cNvPr id="10" name="Tijdelijke aanduiding voor dianummer 5">
            <a:extLst>
              <a:ext uri="{FF2B5EF4-FFF2-40B4-BE49-F238E27FC236}">
                <a16:creationId xmlns:a16="http://schemas.microsoft.com/office/drawing/2014/main" xmlns="" id="{5D5FF322-4C00-4A00-B5E9-D54C80C18F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03297" y="6265232"/>
            <a:ext cx="889001" cy="13652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C9A8A351-5C7C-4395-AC7F-763D97B6BE0B}" type="slidenum">
              <a:rPr lang="nl-BE" smtClean="0"/>
              <a:pPr/>
              <a:t>‹nr.›</a:t>
            </a:fld>
            <a:r>
              <a:rPr lang="nl-BE" dirty="0"/>
              <a:t>  </a:t>
            </a:r>
            <a:r>
              <a:rPr lang="nl-BE" dirty="0">
                <a:solidFill>
                  <a:schemeClr val="bg2"/>
                </a:solidFill>
              </a:rPr>
              <a:t>/</a:t>
            </a:r>
            <a:r>
              <a:rPr lang="nl-B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884209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ige driehoek 7">
            <a:extLst>
              <a:ext uri="{FF2B5EF4-FFF2-40B4-BE49-F238E27FC236}">
                <a16:creationId xmlns:a16="http://schemas.microsoft.com/office/drawing/2014/main" xmlns="" id="{2AC7586E-2DE7-4A6E-A949-6669A8E5B8C6}"/>
              </a:ext>
            </a:extLst>
          </p:cNvPr>
          <p:cNvSpPr/>
          <p:nvPr userDrawn="1"/>
        </p:nvSpPr>
        <p:spPr>
          <a:xfrm flipH="1">
            <a:off x="7773439" y="5482800"/>
            <a:ext cx="1375200" cy="1375200"/>
          </a:xfrm>
          <a:prstGeom prst="rtTriangl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xmlns="" id="{90A58DF0-07CF-4CB2-B2CB-791D25D5FB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B0D7950A-756F-4D2B-9394-8365A46B0A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5009" y="848529"/>
            <a:ext cx="4629150" cy="4873625"/>
          </a:xfrm>
        </p:spPr>
        <p:txBody>
          <a:bodyPr/>
          <a:lstStyle>
            <a:lvl1pPr marL="171450" indent="-171450">
              <a:buClr>
                <a:schemeClr val="bg2"/>
              </a:buClr>
              <a:buFont typeface="Webdings" panose="05030102010509060703" pitchFamily="18" charset="2"/>
              <a:buChar char="4"/>
              <a:defRPr sz="2400">
                <a:solidFill>
                  <a:schemeClr val="bg1"/>
                </a:solidFill>
              </a:defRPr>
            </a:lvl1pPr>
            <a:lvl2pPr marL="514350" indent="-171450">
              <a:buClr>
                <a:schemeClr val="bg2"/>
              </a:buClr>
              <a:buFont typeface="Webdings" panose="05030102010509060703" pitchFamily="18" charset="2"/>
              <a:buChar char="4"/>
              <a:defRPr sz="21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500">
                <a:solidFill>
                  <a:schemeClr val="bg1"/>
                </a:solidFill>
              </a:defRPr>
            </a:lvl4pPr>
            <a:lvl5pPr>
              <a:defRPr sz="1500">
                <a:solidFill>
                  <a:schemeClr val="bg1"/>
                </a:solidFill>
              </a:defRPr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 dirty="0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xmlns="" id="{106E317B-6381-4719-8AA3-00AE99C12D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1" name="Tijdelijke aanduiding voor voettekst 4">
            <a:extLst>
              <a:ext uri="{FF2B5EF4-FFF2-40B4-BE49-F238E27FC236}">
                <a16:creationId xmlns:a16="http://schemas.microsoft.com/office/drawing/2014/main" xmlns="" id="{81E2A54F-E9CC-4C46-925C-EE8075FE40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27217" y="6265230"/>
            <a:ext cx="4180090" cy="13652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 cap="all" baseline="0">
                <a:solidFill>
                  <a:schemeClr val="bg1"/>
                </a:solidFill>
              </a:defRPr>
            </a:lvl1pPr>
          </a:lstStyle>
          <a:p>
            <a:endParaRPr lang="nl-BE" dirty="0"/>
          </a:p>
        </p:txBody>
      </p:sp>
      <p:sp>
        <p:nvSpPr>
          <p:cNvPr id="12" name="Tijdelijke aanduiding voor dianummer 5">
            <a:extLst>
              <a:ext uri="{FF2B5EF4-FFF2-40B4-BE49-F238E27FC236}">
                <a16:creationId xmlns:a16="http://schemas.microsoft.com/office/drawing/2014/main" xmlns="" id="{5D5FF322-4C00-4A00-B5E9-D54C80C18F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03297" y="6265232"/>
            <a:ext cx="889001" cy="13652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C9A8A351-5C7C-4395-AC7F-763D97B6BE0B}" type="slidenum">
              <a:rPr lang="nl-BE" smtClean="0"/>
              <a:pPr/>
              <a:t>‹nr.›</a:t>
            </a:fld>
            <a:r>
              <a:rPr lang="nl-BE" dirty="0"/>
              <a:t>  </a:t>
            </a:r>
            <a:r>
              <a:rPr lang="nl-BE" dirty="0">
                <a:solidFill>
                  <a:schemeClr val="bg2"/>
                </a:solidFill>
              </a:rPr>
              <a:t>/</a:t>
            </a:r>
            <a:r>
              <a:rPr lang="nl-B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585605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867" userDrawn="1">
          <p15:clr>
            <a:srgbClr val="FBAE40"/>
          </p15:clr>
        </p15:guide>
        <p15:guide id="2" pos="862" userDrawn="1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ige driehoek 7">
            <a:extLst>
              <a:ext uri="{FF2B5EF4-FFF2-40B4-BE49-F238E27FC236}">
                <a16:creationId xmlns:a16="http://schemas.microsoft.com/office/drawing/2014/main" xmlns="" id="{DC847103-9F61-408E-AC18-E27C6C43D4AA}"/>
              </a:ext>
            </a:extLst>
          </p:cNvPr>
          <p:cNvSpPr/>
          <p:nvPr userDrawn="1"/>
        </p:nvSpPr>
        <p:spPr>
          <a:xfrm flipH="1">
            <a:off x="7773439" y="5482800"/>
            <a:ext cx="1375200" cy="1375200"/>
          </a:xfrm>
          <a:prstGeom prst="rtTriangl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xmlns="" id="{EA12FEEC-3B0D-44E6-8E65-20A8C3B138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xmlns="" id="{61179298-3A59-4D6B-AC8B-498E1F08AF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nl-NL" smtClean="0"/>
              <a:t>Klik op het pictogram als u een afbeelding wilt toevoegen</a:t>
            </a:r>
            <a:endParaRPr lang="nl-BE" dirty="0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xmlns="" id="{B802F07B-EC4D-4A33-9E15-3C5C155D51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1" name="Tijdelijke aanduiding voor voettekst 4">
            <a:extLst>
              <a:ext uri="{FF2B5EF4-FFF2-40B4-BE49-F238E27FC236}">
                <a16:creationId xmlns:a16="http://schemas.microsoft.com/office/drawing/2014/main" xmlns="" id="{81E2A54F-E9CC-4C46-925C-EE8075FE40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27217" y="6265230"/>
            <a:ext cx="4180090" cy="13652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 cap="all" baseline="0">
                <a:solidFill>
                  <a:schemeClr val="bg1"/>
                </a:solidFill>
              </a:defRPr>
            </a:lvl1pPr>
          </a:lstStyle>
          <a:p>
            <a:endParaRPr lang="nl-BE" dirty="0"/>
          </a:p>
        </p:txBody>
      </p:sp>
      <p:sp>
        <p:nvSpPr>
          <p:cNvPr id="12" name="Tijdelijke aanduiding voor dianummer 5">
            <a:extLst>
              <a:ext uri="{FF2B5EF4-FFF2-40B4-BE49-F238E27FC236}">
                <a16:creationId xmlns:a16="http://schemas.microsoft.com/office/drawing/2014/main" xmlns="" id="{5D5FF322-4C00-4A00-B5E9-D54C80C18F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03297" y="6265232"/>
            <a:ext cx="889001" cy="13652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C9A8A351-5C7C-4395-AC7F-763D97B6BE0B}" type="slidenum">
              <a:rPr lang="nl-BE" smtClean="0"/>
              <a:pPr/>
              <a:t>‹nr.›</a:t>
            </a:fld>
            <a:r>
              <a:rPr lang="nl-BE" dirty="0"/>
              <a:t>  </a:t>
            </a:r>
            <a:r>
              <a:rPr lang="nl-BE" dirty="0">
                <a:solidFill>
                  <a:schemeClr val="bg2"/>
                </a:solidFill>
              </a:rPr>
              <a:t>/</a:t>
            </a:r>
            <a:r>
              <a:rPr lang="nl-B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29440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UZ_Titel Wit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xmlns="" id="{4D550A85-F61E-4534-B263-F4BEE8348F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xmlns="" id="{391A295C-09DF-4C53-A163-3A00F597DE5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143000" y="1273214"/>
            <a:ext cx="5119255" cy="2005839"/>
          </a:xfrm>
        </p:spPr>
        <p:txBody>
          <a:bodyPr lIns="0" tIns="0" rIns="0" bIns="0" anchor="b">
            <a:normAutofit/>
          </a:bodyPr>
          <a:lstStyle>
            <a:lvl1pPr algn="l">
              <a:defRPr sz="3200" b="1">
                <a:solidFill>
                  <a:schemeClr val="bg2"/>
                </a:solidFill>
              </a:defRPr>
            </a:lvl1pPr>
          </a:lstStyle>
          <a:p>
            <a:r>
              <a:rPr lang="nl-NL" dirty="0"/>
              <a:t>Titel van presentatie op verschillende tekstregels</a:t>
            </a:r>
            <a:endParaRPr lang="nl-BE" dirty="0"/>
          </a:p>
        </p:txBody>
      </p:sp>
      <p:sp>
        <p:nvSpPr>
          <p:cNvPr id="7" name="Ondertitel 2">
            <a:extLst>
              <a:ext uri="{FF2B5EF4-FFF2-40B4-BE49-F238E27FC236}">
                <a16:creationId xmlns:a16="http://schemas.microsoft.com/office/drawing/2014/main" xmlns="" id="{1B5D981F-21B2-473E-86D4-7BCD623F95F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143000" y="3528000"/>
            <a:ext cx="3641436" cy="646331"/>
          </a:xfrm>
          <a:noFill/>
        </p:spPr>
        <p:txBody>
          <a:bodyPr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>
                <a:solidFill>
                  <a:schemeClr val="bg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l-NL" dirty="0"/>
              <a:t>Hier komt ondertitel</a:t>
            </a:r>
          </a:p>
          <a:p>
            <a:r>
              <a:rPr lang="nl-NL" dirty="0"/>
              <a:t>Eventueel over meerdere regels</a:t>
            </a:r>
            <a:endParaRPr lang="nl-BE" dirty="0"/>
          </a:p>
        </p:txBody>
      </p:sp>
      <p:sp>
        <p:nvSpPr>
          <p:cNvPr id="8" name="Rechthoekige driehoek 7">
            <a:extLst>
              <a:ext uri="{FF2B5EF4-FFF2-40B4-BE49-F238E27FC236}">
                <a16:creationId xmlns:a16="http://schemas.microsoft.com/office/drawing/2014/main" xmlns="" id="{B9551135-794A-4C56-B334-B7B0556D7BB3}"/>
              </a:ext>
            </a:extLst>
          </p:cNvPr>
          <p:cNvSpPr/>
          <p:nvPr userDrawn="1"/>
        </p:nvSpPr>
        <p:spPr>
          <a:xfrm flipH="1">
            <a:off x="6400800" y="2743200"/>
            <a:ext cx="2743200" cy="2743200"/>
          </a:xfrm>
          <a:prstGeom prst="rtTriangl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9" name="Tijdelijke aanduiding voor tekst 14">
            <a:extLst>
              <a:ext uri="{FF2B5EF4-FFF2-40B4-BE49-F238E27FC236}">
                <a16:creationId xmlns:a16="http://schemas.microsoft.com/office/drawing/2014/main" xmlns="" id="{165B6443-50F3-4065-AAF1-81B30F97A9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627274" y="518487"/>
            <a:ext cx="3975100" cy="221599"/>
          </a:xfrm>
        </p:spPr>
        <p:txBody>
          <a:bodyPr lIns="0" tIns="0" rIns="0" bIns="0">
            <a:spAutoFit/>
          </a:bodyPr>
          <a:lstStyle>
            <a:lvl1pPr marL="0" indent="0" algn="r">
              <a:buNone/>
              <a:defRPr sz="1600" b="1">
                <a:solidFill>
                  <a:schemeClr val="bg2"/>
                </a:solidFill>
              </a:defRPr>
            </a:lvl1pPr>
          </a:lstStyle>
          <a:p>
            <a:pPr lvl="0"/>
            <a:r>
              <a:rPr lang="nl-NL" dirty="0"/>
              <a:t>Naam Auteur</a:t>
            </a:r>
            <a:endParaRPr lang="nl-BE" dirty="0"/>
          </a:p>
        </p:txBody>
      </p:sp>
      <p:pic>
        <p:nvPicPr>
          <p:cNvPr id="23" name="Afbeelding 22">
            <a:extLst>
              <a:ext uri="{FF2B5EF4-FFF2-40B4-BE49-F238E27FC236}">
                <a16:creationId xmlns:a16="http://schemas.microsoft.com/office/drawing/2014/main" xmlns="" id="{E097236C-D669-40BA-8C97-97285113E62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01" y="5760240"/>
            <a:ext cx="2622423" cy="551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141418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ige driehoek 6">
            <a:extLst>
              <a:ext uri="{FF2B5EF4-FFF2-40B4-BE49-F238E27FC236}">
                <a16:creationId xmlns:a16="http://schemas.microsoft.com/office/drawing/2014/main" xmlns="" id="{65EDB988-1F24-451E-958B-0F15FBD5BA0C}"/>
              </a:ext>
            </a:extLst>
          </p:cNvPr>
          <p:cNvSpPr/>
          <p:nvPr userDrawn="1"/>
        </p:nvSpPr>
        <p:spPr>
          <a:xfrm flipH="1">
            <a:off x="7773439" y="5482800"/>
            <a:ext cx="1375200" cy="1375200"/>
          </a:xfrm>
          <a:prstGeom prst="rtTriangl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xmlns="" id="{56441B85-C6B0-4FB4-A126-8BD9F56A67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xmlns="" id="{65DF9BA0-12A7-4A81-A1AE-D3597363A7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 marL="171450" indent="-171450">
              <a:buClr>
                <a:schemeClr val="bg2"/>
              </a:buClr>
              <a:buFont typeface="Webdings" panose="05030102010509060703" pitchFamily="18" charset="2"/>
              <a:buChar char="4"/>
              <a:defRPr>
                <a:solidFill>
                  <a:schemeClr val="bg1"/>
                </a:solidFill>
              </a:defRPr>
            </a:lvl1pPr>
            <a:lvl2pPr marL="514350" indent="-171450">
              <a:buClr>
                <a:schemeClr val="bg2"/>
              </a:buClr>
              <a:buFont typeface="Webdings" panose="05030102010509060703" pitchFamily="18" charset="2"/>
              <a:buChar char="4"/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 dirty="0"/>
          </a:p>
        </p:txBody>
      </p:sp>
      <p:sp>
        <p:nvSpPr>
          <p:cNvPr id="10" name="Tijdelijke aanduiding voor voettekst 4">
            <a:extLst>
              <a:ext uri="{FF2B5EF4-FFF2-40B4-BE49-F238E27FC236}">
                <a16:creationId xmlns:a16="http://schemas.microsoft.com/office/drawing/2014/main" xmlns="" id="{81E2A54F-E9CC-4C46-925C-EE8075FE40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27217" y="6265230"/>
            <a:ext cx="4180090" cy="13652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 cap="all" baseline="0">
                <a:solidFill>
                  <a:schemeClr val="bg1"/>
                </a:solidFill>
              </a:defRPr>
            </a:lvl1pPr>
          </a:lstStyle>
          <a:p>
            <a:endParaRPr lang="nl-BE" dirty="0"/>
          </a:p>
        </p:txBody>
      </p:sp>
      <p:sp>
        <p:nvSpPr>
          <p:cNvPr id="11" name="Tijdelijke aanduiding voor dianummer 5">
            <a:extLst>
              <a:ext uri="{FF2B5EF4-FFF2-40B4-BE49-F238E27FC236}">
                <a16:creationId xmlns:a16="http://schemas.microsoft.com/office/drawing/2014/main" xmlns="" id="{5D5FF322-4C00-4A00-B5E9-D54C80C18F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03297" y="6265232"/>
            <a:ext cx="889001" cy="13652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C9A8A351-5C7C-4395-AC7F-763D97B6BE0B}" type="slidenum">
              <a:rPr lang="nl-BE" smtClean="0"/>
              <a:pPr/>
              <a:t>‹nr.›</a:t>
            </a:fld>
            <a:r>
              <a:rPr lang="nl-BE" dirty="0"/>
              <a:t>  </a:t>
            </a:r>
            <a:r>
              <a:rPr lang="nl-BE" dirty="0">
                <a:solidFill>
                  <a:schemeClr val="bg2"/>
                </a:solidFill>
              </a:rPr>
              <a:t>/</a:t>
            </a:r>
            <a:r>
              <a:rPr lang="nl-B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0413470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ige driehoek 6">
            <a:extLst>
              <a:ext uri="{FF2B5EF4-FFF2-40B4-BE49-F238E27FC236}">
                <a16:creationId xmlns:a16="http://schemas.microsoft.com/office/drawing/2014/main" xmlns="" id="{788C8EDE-263A-4A40-8ABD-42B2439629BE}"/>
              </a:ext>
            </a:extLst>
          </p:cNvPr>
          <p:cNvSpPr/>
          <p:nvPr userDrawn="1"/>
        </p:nvSpPr>
        <p:spPr>
          <a:xfrm flipH="1">
            <a:off x="7773439" y="5482800"/>
            <a:ext cx="1375200" cy="1375200"/>
          </a:xfrm>
          <a:prstGeom prst="rtTriangl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2" name="Verticale titel 1">
            <a:extLst>
              <a:ext uri="{FF2B5EF4-FFF2-40B4-BE49-F238E27FC236}">
                <a16:creationId xmlns:a16="http://schemas.microsoft.com/office/drawing/2014/main" xmlns="" id="{567D8189-FE43-4F54-9BB7-C99F43F4556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xmlns="" id="{C0203492-6C36-4405-902E-E5366849DC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>
            <a:lvl1pPr marL="171450" indent="-171450">
              <a:buClr>
                <a:schemeClr val="bg2"/>
              </a:buClr>
              <a:buFont typeface="Webdings" panose="05030102010509060703" pitchFamily="18" charset="2"/>
              <a:buChar char="4"/>
              <a:defRPr>
                <a:solidFill>
                  <a:schemeClr val="bg1"/>
                </a:solidFill>
              </a:defRPr>
            </a:lvl1pPr>
            <a:lvl2pPr marL="514350" indent="-171450">
              <a:buClr>
                <a:schemeClr val="bg2"/>
              </a:buClr>
              <a:buFont typeface="Webdings" panose="05030102010509060703" pitchFamily="18" charset="2"/>
              <a:buChar char="4"/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 dirty="0"/>
          </a:p>
        </p:txBody>
      </p:sp>
      <p:sp>
        <p:nvSpPr>
          <p:cNvPr id="10" name="Tijdelijke aanduiding voor voettekst 4">
            <a:extLst>
              <a:ext uri="{FF2B5EF4-FFF2-40B4-BE49-F238E27FC236}">
                <a16:creationId xmlns:a16="http://schemas.microsoft.com/office/drawing/2014/main" xmlns="" id="{81E2A54F-E9CC-4C46-925C-EE8075FE40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27217" y="6265230"/>
            <a:ext cx="4180090" cy="13652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 cap="all" baseline="0">
                <a:solidFill>
                  <a:schemeClr val="bg1"/>
                </a:solidFill>
              </a:defRPr>
            </a:lvl1pPr>
          </a:lstStyle>
          <a:p>
            <a:endParaRPr lang="nl-BE" dirty="0"/>
          </a:p>
        </p:txBody>
      </p:sp>
      <p:sp>
        <p:nvSpPr>
          <p:cNvPr id="11" name="Tijdelijke aanduiding voor dianummer 5">
            <a:extLst>
              <a:ext uri="{FF2B5EF4-FFF2-40B4-BE49-F238E27FC236}">
                <a16:creationId xmlns:a16="http://schemas.microsoft.com/office/drawing/2014/main" xmlns="" id="{5D5FF322-4C00-4A00-B5E9-D54C80C18F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03297" y="6265232"/>
            <a:ext cx="889001" cy="13652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C9A8A351-5C7C-4395-AC7F-763D97B6BE0B}" type="slidenum">
              <a:rPr lang="nl-BE" smtClean="0"/>
              <a:pPr/>
              <a:t>‹nr.›</a:t>
            </a:fld>
            <a:r>
              <a:rPr lang="nl-BE" dirty="0"/>
              <a:t>  </a:t>
            </a:r>
            <a:r>
              <a:rPr lang="nl-BE" dirty="0">
                <a:solidFill>
                  <a:schemeClr val="bg2"/>
                </a:solidFill>
              </a:rPr>
              <a:t>/</a:t>
            </a:r>
            <a:r>
              <a:rPr lang="nl-B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345677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UZ_Slot blau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Afbeelding 12">
            <a:extLst>
              <a:ext uri="{FF2B5EF4-FFF2-40B4-BE49-F238E27FC236}">
                <a16:creationId xmlns:a16="http://schemas.microsoft.com/office/drawing/2014/main" xmlns="" id="{BCBCEB5F-2668-4F65-8FF6-B4B0AD7732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831" y="4987275"/>
            <a:ext cx="535350" cy="218733"/>
          </a:xfrm>
          <a:prstGeom prst="rect">
            <a:avLst/>
          </a:prstGeom>
        </p:spPr>
      </p:pic>
      <p:sp>
        <p:nvSpPr>
          <p:cNvPr id="22" name="Rechthoek 21">
            <a:extLst>
              <a:ext uri="{FF2B5EF4-FFF2-40B4-BE49-F238E27FC236}">
                <a16:creationId xmlns:a16="http://schemas.microsoft.com/office/drawing/2014/main" xmlns="" id="{3E423A0E-1C27-4821-BFB5-DA3AB0BE4053}"/>
              </a:ext>
            </a:extLst>
          </p:cNvPr>
          <p:cNvSpPr/>
          <p:nvPr userDrawn="1"/>
        </p:nvSpPr>
        <p:spPr>
          <a:xfrm>
            <a:off x="1376680" y="3092459"/>
            <a:ext cx="4572000" cy="1034129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lvl="0">
              <a:lnSpc>
                <a:spcPct val="120000"/>
              </a:lnSpc>
            </a:pPr>
            <a:r>
              <a:rPr lang="nl-NL" sz="1400" dirty="0">
                <a:solidFill>
                  <a:schemeClr val="tx1"/>
                </a:solidFill>
              </a:rPr>
              <a:t>Universitair Ziekenhuis Gent</a:t>
            </a:r>
          </a:p>
          <a:p>
            <a:pPr lvl="0">
              <a:lnSpc>
                <a:spcPct val="120000"/>
              </a:lnSpc>
            </a:pPr>
            <a:r>
              <a:rPr lang="nl-NL" sz="1400" dirty="0">
                <a:solidFill>
                  <a:schemeClr val="tx1"/>
                </a:solidFill>
              </a:rPr>
              <a:t>C. Heymanslaan 10  |  B 9000 Gent</a:t>
            </a:r>
          </a:p>
          <a:p>
            <a:pPr lvl="0">
              <a:lnSpc>
                <a:spcPct val="120000"/>
              </a:lnSpc>
            </a:pPr>
            <a:r>
              <a:rPr lang="nl-NL" sz="1400" dirty="0">
                <a:solidFill>
                  <a:schemeClr val="tx1"/>
                </a:solidFill>
              </a:rPr>
              <a:t>T +32 (0)9 332 21 11</a:t>
            </a:r>
          </a:p>
          <a:p>
            <a:pPr lvl="0">
              <a:lnSpc>
                <a:spcPct val="120000"/>
              </a:lnSpc>
            </a:pPr>
            <a:r>
              <a:rPr lang="nl-NL" sz="1400" dirty="0">
                <a:solidFill>
                  <a:schemeClr val="tx1"/>
                </a:solidFill>
              </a:rPr>
              <a:t>E info@uzgent.be</a:t>
            </a:r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xmlns="" id="{94C19602-7785-4FE6-A34B-64AA73A13D9B}"/>
              </a:ext>
            </a:extLst>
          </p:cNvPr>
          <p:cNvSpPr/>
          <p:nvPr userDrawn="1"/>
        </p:nvSpPr>
        <p:spPr>
          <a:xfrm>
            <a:off x="1376680" y="4350915"/>
            <a:ext cx="4572000" cy="535531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lvl="0">
              <a:lnSpc>
                <a:spcPct val="120000"/>
              </a:lnSpc>
            </a:pPr>
            <a:r>
              <a:rPr lang="nl-NL" sz="1400" b="1" dirty="0">
                <a:solidFill>
                  <a:schemeClr val="tx1"/>
                </a:solidFill>
              </a:rPr>
              <a:t>www.uzgent.be</a:t>
            </a:r>
          </a:p>
          <a:p>
            <a:pPr lvl="0">
              <a:lnSpc>
                <a:spcPct val="120000"/>
              </a:lnSpc>
            </a:pPr>
            <a:r>
              <a:rPr lang="nl-NL" sz="1500" dirty="0">
                <a:solidFill>
                  <a:schemeClr val="tx1"/>
                </a:solidFill>
              </a:rPr>
              <a:t>Volg ons op</a:t>
            </a:r>
            <a:endParaRPr lang="nl-BE" sz="1500" dirty="0">
              <a:solidFill>
                <a:schemeClr val="tx1"/>
              </a:solidFill>
            </a:endParaRPr>
          </a:p>
        </p:txBody>
      </p:sp>
      <p:cxnSp>
        <p:nvCxnSpPr>
          <p:cNvPr id="15" name="Rechte verbindingslijn 14">
            <a:extLst>
              <a:ext uri="{FF2B5EF4-FFF2-40B4-BE49-F238E27FC236}">
                <a16:creationId xmlns:a16="http://schemas.microsoft.com/office/drawing/2014/main" xmlns="" id="{B5492530-2A1C-4F57-85A8-EE12DA645473}"/>
              </a:ext>
            </a:extLst>
          </p:cNvPr>
          <p:cNvCxnSpPr/>
          <p:nvPr userDrawn="1"/>
        </p:nvCxnSpPr>
        <p:spPr>
          <a:xfrm>
            <a:off x="1370561" y="2985135"/>
            <a:ext cx="692554" cy="0"/>
          </a:xfrm>
          <a:prstGeom prst="line">
            <a:avLst/>
          </a:prstGeom>
          <a:ln w="3048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5916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Z_Hoofdstuk W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EBABDA45-64E4-4636-BD51-246B5013753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357746" y="1854776"/>
            <a:ext cx="6634018" cy="1405805"/>
          </a:xfrm>
        </p:spPr>
        <p:txBody>
          <a:bodyPr lIns="0" tIns="0" rIns="0" bIns="0" anchor="t" anchorCtr="0">
            <a:normAutofit/>
          </a:bodyPr>
          <a:lstStyle>
            <a:lvl1pPr algn="l">
              <a:lnSpc>
                <a:spcPct val="100000"/>
              </a:lnSpc>
              <a:defRPr sz="2800" b="1">
                <a:solidFill>
                  <a:schemeClr val="bg2"/>
                </a:solidFill>
              </a:defRPr>
            </a:lvl1pPr>
          </a:lstStyle>
          <a:p>
            <a:r>
              <a:rPr lang="nl-NL" dirty="0"/>
              <a:t>Titel hoofdstuk</a:t>
            </a:r>
            <a:br>
              <a:rPr lang="nl-NL" dirty="0"/>
            </a:br>
            <a:r>
              <a:rPr lang="nl-NL" dirty="0"/>
              <a:t>op verschillende</a:t>
            </a:r>
            <a:br>
              <a:rPr lang="nl-NL" dirty="0"/>
            </a:br>
            <a:r>
              <a:rPr lang="nl-NL" dirty="0"/>
              <a:t>tekstregels</a:t>
            </a:r>
            <a:endParaRPr lang="nl-BE" dirty="0"/>
          </a:p>
        </p:txBody>
      </p:sp>
      <p:sp>
        <p:nvSpPr>
          <p:cNvPr id="14" name="Rechthoekige driehoek 13">
            <a:extLst>
              <a:ext uri="{FF2B5EF4-FFF2-40B4-BE49-F238E27FC236}">
                <a16:creationId xmlns:a16="http://schemas.microsoft.com/office/drawing/2014/main" xmlns="" id="{3712CBFD-B9BC-4824-9045-11A7C4AD41B7}"/>
              </a:ext>
            </a:extLst>
          </p:cNvPr>
          <p:cNvSpPr/>
          <p:nvPr userDrawn="1"/>
        </p:nvSpPr>
        <p:spPr>
          <a:xfrm rot="10800000" flipH="1">
            <a:off x="1357746" y="0"/>
            <a:ext cx="1376218" cy="1376218"/>
          </a:xfrm>
          <a:prstGeom prst="rtTriangl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xmlns="" id="{AF759EBC-8470-4AAC-82AB-EAB1FA93FE7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01" y="5760240"/>
            <a:ext cx="2622423" cy="551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6145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Z_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jdelijke aanduiding voor afbeelding 26">
            <a:extLst>
              <a:ext uri="{FF2B5EF4-FFF2-40B4-BE49-F238E27FC236}">
                <a16:creationId xmlns:a16="http://schemas.microsoft.com/office/drawing/2014/main" xmlns="" id="{BF75AEFD-D78C-4B92-AAA2-E8CE125E7780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527643" y="0"/>
            <a:ext cx="8616357" cy="5486400"/>
          </a:xfrm>
          <a:custGeom>
            <a:avLst/>
            <a:gdLst>
              <a:gd name="connsiteX0" fmla="*/ 9664 w 8616357"/>
              <a:gd name="connsiteY0" fmla="*/ 0 h 5486400"/>
              <a:gd name="connsiteX1" fmla="*/ 8608723 w 8616357"/>
              <a:gd name="connsiteY1" fmla="*/ 0 h 5486400"/>
              <a:gd name="connsiteX2" fmla="*/ 8608723 w 8616357"/>
              <a:gd name="connsiteY2" fmla="*/ 1191202 h 5486400"/>
              <a:gd name="connsiteX3" fmla="*/ 8616357 w 8616357"/>
              <a:gd name="connsiteY3" fmla="*/ 1191202 h 5486400"/>
              <a:gd name="connsiteX4" fmla="*/ 8608723 w 8616357"/>
              <a:gd name="connsiteY4" fmla="*/ 1922477 h 5486400"/>
              <a:gd name="connsiteX5" fmla="*/ 8608723 w 8616357"/>
              <a:gd name="connsiteY5" fmla="*/ 5486400 h 5486400"/>
              <a:gd name="connsiteX6" fmla="*/ 9236 w 8616357"/>
              <a:gd name="connsiteY6" fmla="*/ 5486400 h 5486400"/>
              <a:gd name="connsiteX7" fmla="*/ 0 w 8616357"/>
              <a:gd name="connsiteY7" fmla="*/ 4148442 h 5486400"/>
              <a:gd name="connsiteX8" fmla="*/ 2776839 w 8616357"/>
              <a:gd name="connsiteY8" fmla="*/ 1371601 h 5486400"/>
              <a:gd name="connsiteX9" fmla="*/ 9664 w 8616357"/>
              <a:gd name="connsiteY9" fmla="*/ 1371601 h 548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616357" h="5486400">
                <a:moveTo>
                  <a:pt x="9664" y="0"/>
                </a:moveTo>
                <a:lnTo>
                  <a:pt x="8608723" y="0"/>
                </a:lnTo>
                <a:lnTo>
                  <a:pt x="8608723" y="1191202"/>
                </a:lnTo>
                <a:lnTo>
                  <a:pt x="8616357" y="1191202"/>
                </a:lnTo>
                <a:cubicBezTo>
                  <a:pt x="8613812" y="1434960"/>
                  <a:pt x="8611268" y="1678719"/>
                  <a:pt x="8608723" y="1922477"/>
                </a:cubicBezTo>
                <a:lnTo>
                  <a:pt x="8608723" y="5486400"/>
                </a:lnTo>
                <a:lnTo>
                  <a:pt x="9236" y="5486400"/>
                </a:lnTo>
                <a:cubicBezTo>
                  <a:pt x="6157" y="4957286"/>
                  <a:pt x="3079" y="4677556"/>
                  <a:pt x="0" y="4148442"/>
                </a:cubicBezTo>
                <a:lnTo>
                  <a:pt x="2776839" y="1371601"/>
                </a:lnTo>
                <a:lnTo>
                  <a:pt x="9664" y="1371601"/>
                </a:lnTo>
                <a:close/>
              </a:path>
            </a:pathLst>
          </a:custGeom>
          <a:noFill/>
        </p:spPr>
        <p:txBody>
          <a:bodyPr wrap="square">
            <a:noAutofit/>
          </a:bodyPr>
          <a:lstStyle>
            <a:lvl1pPr marL="0" indent="0">
              <a:buNone/>
              <a:defRPr sz="1500"/>
            </a:lvl1pPr>
          </a:lstStyle>
          <a:p>
            <a:r>
              <a:rPr lang="nl-BE" dirty="0"/>
              <a:t>Klik om afbeelding in te voegen</a:t>
            </a:r>
          </a:p>
        </p:txBody>
      </p:sp>
      <p:pic>
        <p:nvPicPr>
          <p:cNvPr id="17" name="Afbeelding 16">
            <a:extLst>
              <a:ext uri="{FF2B5EF4-FFF2-40B4-BE49-F238E27FC236}">
                <a16:creationId xmlns:a16="http://schemas.microsoft.com/office/drawing/2014/main" xmlns="" id="{D198C786-18B1-4045-8027-E2CB280325B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01" y="5760240"/>
            <a:ext cx="2622423" cy="551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937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UZ_Afbeelding zonder hoek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Afbeelding 16">
            <a:extLst>
              <a:ext uri="{FF2B5EF4-FFF2-40B4-BE49-F238E27FC236}">
                <a16:creationId xmlns:a16="http://schemas.microsoft.com/office/drawing/2014/main" xmlns="" id="{D198C786-18B1-4045-8027-E2CB280325B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01" y="5760240"/>
            <a:ext cx="2622423" cy="551659"/>
          </a:xfrm>
          <a:prstGeom prst="rect">
            <a:avLst/>
          </a:prstGeom>
        </p:spPr>
      </p:pic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xmlns="" id="{787B4441-477B-4F78-8816-6735A8D07D1B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529200" y="0"/>
            <a:ext cx="8614800" cy="5486400"/>
          </a:xfrm>
          <a:noFill/>
        </p:spPr>
        <p:txBody>
          <a:bodyPr>
            <a:normAutofit/>
          </a:bodyPr>
          <a:lstStyle>
            <a:lvl1pPr marL="0" indent="0">
              <a:buNone/>
              <a:defRPr sz="1500"/>
            </a:lvl1pPr>
          </a:lstStyle>
          <a:p>
            <a:r>
              <a:rPr lang="nl-BE" dirty="0"/>
              <a:t>Klik om afbeelding in te voegen </a:t>
            </a:r>
          </a:p>
        </p:txBody>
      </p:sp>
    </p:spTree>
    <p:extLst>
      <p:ext uri="{BB962C8B-B14F-4D97-AF65-F5344CB8AC3E}">
        <p14:creationId xmlns:p14="http://schemas.microsoft.com/office/powerpoint/2010/main" val="3515724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Z_Titel+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EBABDA45-64E4-4636-BD51-246B5013753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724728" y="1302328"/>
            <a:ext cx="5257800" cy="1293090"/>
          </a:xfrm>
        </p:spPr>
        <p:txBody>
          <a:bodyPr lIns="0" tIns="0" rIns="0" bIns="0" anchor="t" anchorCtr="0">
            <a:normAutofit/>
          </a:bodyPr>
          <a:lstStyle>
            <a:lvl1pPr algn="l">
              <a:lnSpc>
                <a:spcPct val="100000"/>
              </a:lnSpc>
              <a:defRPr sz="2800" b="1">
                <a:solidFill>
                  <a:schemeClr val="bg2"/>
                </a:solidFill>
              </a:defRPr>
            </a:lvl1pPr>
          </a:lstStyle>
          <a:p>
            <a:r>
              <a:rPr lang="nl-NL" dirty="0"/>
              <a:t>Titel hoofdstuk</a:t>
            </a:r>
            <a:br>
              <a:rPr lang="nl-NL" dirty="0"/>
            </a:br>
            <a:r>
              <a:rPr lang="nl-NL" dirty="0"/>
              <a:t>als je geen afzonderlijke</a:t>
            </a:r>
            <a:br>
              <a:rPr lang="nl-NL" dirty="0"/>
            </a:br>
            <a:r>
              <a:rPr lang="nl-NL" dirty="0"/>
              <a:t>hoofdstukslide wil</a:t>
            </a:r>
            <a:endParaRPr lang="nl-BE" dirty="0"/>
          </a:p>
        </p:txBody>
      </p:sp>
      <p:sp>
        <p:nvSpPr>
          <p:cNvPr id="14" name="Rechthoekige driehoek 13">
            <a:extLst>
              <a:ext uri="{FF2B5EF4-FFF2-40B4-BE49-F238E27FC236}">
                <a16:creationId xmlns:a16="http://schemas.microsoft.com/office/drawing/2014/main" xmlns="" id="{3712CBFD-B9BC-4824-9045-11A7C4AD41B7}"/>
              </a:ext>
            </a:extLst>
          </p:cNvPr>
          <p:cNvSpPr/>
          <p:nvPr userDrawn="1"/>
        </p:nvSpPr>
        <p:spPr>
          <a:xfrm rot="10800000" flipH="1">
            <a:off x="1357746" y="0"/>
            <a:ext cx="1376218" cy="1376218"/>
          </a:xfrm>
          <a:prstGeom prst="rtTriangl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9" name="Tijdelijke aanduiding voor tekst 8">
            <a:extLst>
              <a:ext uri="{FF2B5EF4-FFF2-40B4-BE49-F238E27FC236}">
                <a16:creationId xmlns:a16="http://schemas.microsoft.com/office/drawing/2014/main" xmlns="" id="{721C625F-0FAB-4A1F-B5AD-3EAD2B5AB12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727345" y="3897746"/>
            <a:ext cx="6097587" cy="1588654"/>
          </a:xfrm>
        </p:spPr>
        <p:txBody>
          <a:bodyPr>
            <a:noAutofit/>
          </a:bodyPr>
          <a:lstStyle>
            <a:lvl1pPr marL="324000" indent="-324000">
              <a:lnSpc>
                <a:spcPct val="100000"/>
              </a:lnSpc>
              <a:buClr>
                <a:schemeClr val="bg2"/>
              </a:buClr>
              <a:buFont typeface="Webdings" panose="05030102010509060703" pitchFamily="18" charset="2"/>
              <a:buChar char="4"/>
              <a:defRPr sz="1800">
                <a:solidFill>
                  <a:schemeClr val="bg1"/>
                </a:solidFill>
              </a:defRPr>
            </a:lvl1pPr>
            <a:lvl2pPr marL="684000" indent="-324000">
              <a:lnSpc>
                <a:spcPct val="100000"/>
              </a:lnSpc>
              <a:buClr>
                <a:schemeClr val="bg2"/>
              </a:buClr>
              <a:buFont typeface="Webdings" panose="05030102010509060703" pitchFamily="18" charset="2"/>
              <a:buChar char="4"/>
              <a:defRPr sz="1800">
                <a:solidFill>
                  <a:schemeClr val="bg1"/>
                </a:solidFill>
              </a:defRPr>
            </a:lvl2pPr>
            <a:lvl3pPr marL="1044000" indent="-324000">
              <a:lnSpc>
                <a:spcPct val="100000"/>
              </a:lnSpc>
              <a:buClrTx/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</a:defRPr>
            </a:lvl3pPr>
            <a:lvl4pPr marL="1404000" indent="-324000">
              <a:lnSpc>
                <a:spcPct val="100000"/>
              </a:lnSpc>
              <a:buClrTx/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</a:defRPr>
            </a:lvl4pPr>
            <a:lvl5pPr marL="1764000" indent="-324000">
              <a:lnSpc>
                <a:spcPct val="100000"/>
              </a:lnSpc>
              <a:buClrTx/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 err="1"/>
              <a:t>Bullet</a:t>
            </a:r>
            <a:r>
              <a:rPr lang="nl-NL" dirty="0"/>
              <a:t> Tekststijl van het model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nl-BE" dirty="0"/>
          </a:p>
        </p:txBody>
      </p:sp>
      <p:sp>
        <p:nvSpPr>
          <p:cNvPr id="23" name="Tijdelijke aanduiding voor tekst 3">
            <a:extLst>
              <a:ext uri="{FF2B5EF4-FFF2-40B4-BE49-F238E27FC236}">
                <a16:creationId xmlns:a16="http://schemas.microsoft.com/office/drawing/2014/main" xmlns="" id="{8270D712-BDCF-4B1B-8A5C-77DC33B69E1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791449" y="3192030"/>
            <a:ext cx="4960938" cy="603250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2600" b="1"/>
            </a:lvl1pPr>
          </a:lstStyle>
          <a:p>
            <a:pPr lvl="0"/>
            <a:r>
              <a:rPr lang="nl-BE" dirty="0"/>
              <a:t>Titel</a:t>
            </a:r>
          </a:p>
        </p:txBody>
      </p:sp>
      <p:sp>
        <p:nvSpPr>
          <p:cNvPr id="12" name="Tijdelijke aanduiding voor voettekst 4">
            <a:extLst>
              <a:ext uri="{FF2B5EF4-FFF2-40B4-BE49-F238E27FC236}">
                <a16:creationId xmlns:a16="http://schemas.microsoft.com/office/drawing/2014/main" xmlns="" id="{81E2A54F-E9CC-4C46-925C-EE8075FE40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27217" y="6265230"/>
            <a:ext cx="4180090" cy="13652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 cap="all" baseline="0">
                <a:solidFill>
                  <a:schemeClr val="bg1"/>
                </a:solidFill>
              </a:defRPr>
            </a:lvl1pPr>
          </a:lstStyle>
          <a:p>
            <a:endParaRPr lang="nl-BE" dirty="0"/>
          </a:p>
        </p:txBody>
      </p:sp>
      <p:sp>
        <p:nvSpPr>
          <p:cNvPr id="15" name="Tijdelijke aanduiding voor dianummer 5">
            <a:extLst>
              <a:ext uri="{FF2B5EF4-FFF2-40B4-BE49-F238E27FC236}">
                <a16:creationId xmlns:a16="http://schemas.microsoft.com/office/drawing/2014/main" xmlns="" id="{5D5FF322-4C00-4A00-B5E9-D54C80C18F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03297" y="6265232"/>
            <a:ext cx="889001" cy="13652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C9A8A351-5C7C-4395-AC7F-763D97B6BE0B}" type="slidenum">
              <a:rPr lang="nl-BE" smtClean="0"/>
              <a:pPr/>
              <a:t>‹nr.›</a:t>
            </a:fld>
            <a:r>
              <a:rPr lang="nl-BE" dirty="0"/>
              <a:t>  </a:t>
            </a:r>
            <a:r>
              <a:rPr lang="nl-BE" dirty="0">
                <a:solidFill>
                  <a:schemeClr val="bg2"/>
                </a:solidFill>
              </a:rPr>
              <a:t>/</a:t>
            </a:r>
            <a:r>
              <a:rPr lang="nl-B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96789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Z_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hthoekige driehoek 15">
            <a:extLst>
              <a:ext uri="{FF2B5EF4-FFF2-40B4-BE49-F238E27FC236}">
                <a16:creationId xmlns:a16="http://schemas.microsoft.com/office/drawing/2014/main" xmlns="" id="{B9D1387B-57D3-4A3E-BAB5-0E40403ACCF5}"/>
              </a:ext>
            </a:extLst>
          </p:cNvPr>
          <p:cNvSpPr/>
          <p:nvPr userDrawn="1"/>
        </p:nvSpPr>
        <p:spPr>
          <a:xfrm flipH="1">
            <a:off x="7773439" y="5482800"/>
            <a:ext cx="1375200" cy="1375200"/>
          </a:xfrm>
          <a:prstGeom prst="rtTriangl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9" name="Tijdelijke aanduiding voor tekst 8">
            <a:extLst>
              <a:ext uri="{FF2B5EF4-FFF2-40B4-BE49-F238E27FC236}">
                <a16:creationId xmlns:a16="http://schemas.microsoft.com/office/drawing/2014/main" xmlns="" id="{5D74E1A5-4F9A-47C9-A75D-092F16064AB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205377" y="2194560"/>
            <a:ext cx="6097587" cy="3615170"/>
          </a:xfrm>
        </p:spPr>
        <p:txBody>
          <a:bodyPr>
            <a:noAutofit/>
          </a:bodyPr>
          <a:lstStyle>
            <a:lvl1pPr marL="324000" indent="-324000">
              <a:lnSpc>
                <a:spcPct val="100000"/>
              </a:lnSpc>
              <a:buClr>
                <a:schemeClr val="bg2"/>
              </a:buClr>
              <a:buFont typeface="Webdings" panose="05030102010509060703" pitchFamily="18" charset="2"/>
              <a:buChar char="4"/>
              <a:defRPr sz="1800">
                <a:solidFill>
                  <a:schemeClr val="bg1"/>
                </a:solidFill>
              </a:defRPr>
            </a:lvl1pPr>
            <a:lvl2pPr marL="684000" indent="-324000">
              <a:lnSpc>
                <a:spcPct val="100000"/>
              </a:lnSpc>
              <a:buClr>
                <a:schemeClr val="bg2"/>
              </a:buClr>
              <a:buFont typeface="Webdings" panose="05030102010509060703" pitchFamily="18" charset="2"/>
              <a:buChar char="4"/>
              <a:defRPr sz="1800">
                <a:solidFill>
                  <a:schemeClr val="bg1"/>
                </a:solidFill>
              </a:defRPr>
            </a:lvl2pPr>
            <a:lvl3pPr marL="1044000" indent="-324000">
              <a:lnSpc>
                <a:spcPct val="100000"/>
              </a:lnSpc>
              <a:buClrTx/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</a:defRPr>
            </a:lvl3pPr>
            <a:lvl4pPr marL="1404000" indent="-324000">
              <a:lnSpc>
                <a:spcPct val="100000"/>
              </a:lnSpc>
              <a:buClrTx/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</a:defRPr>
            </a:lvl4pPr>
            <a:lvl5pPr marL="1764000" indent="-324000">
              <a:lnSpc>
                <a:spcPct val="100000"/>
              </a:lnSpc>
              <a:buClrTx/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 err="1"/>
              <a:t>Bullet</a:t>
            </a:r>
            <a:r>
              <a:rPr lang="nl-NL" dirty="0"/>
              <a:t> Tekststijl van het model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nl-BE" dirty="0"/>
          </a:p>
        </p:txBody>
      </p:sp>
      <p:sp>
        <p:nvSpPr>
          <p:cNvPr id="27" name="Tijdelijke aanduiding voor tekst 3">
            <a:extLst>
              <a:ext uri="{FF2B5EF4-FFF2-40B4-BE49-F238E27FC236}">
                <a16:creationId xmlns:a16="http://schemas.microsoft.com/office/drawing/2014/main" xmlns="" id="{EC5AD3DA-1A12-4753-8A58-12A2B9113BB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267692" y="618836"/>
            <a:ext cx="6035272" cy="817355"/>
          </a:xfrm>
        </p:spPr>
        <p:txBody>
          <a:bodyPr lIns="0" tIns="0" rIns="0" bIns="0" anchor="b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2600" b="1"/>
            </a:lvl1pPr>
          </a:lstStyle>
          <a:p>
            <a:pPr lvl="0"/>
            <a:r>
              <a:rPr lang="nl-BE" dirty="0"/>
              <a:t>Titel</a:t>
            </a:r>
          </a:p>
        </p:txBody>
      </p:sp>
      <p:sp>
        <p:nvSpPr>
          <p:cNvPr id="29" name="Tijdelijke aanduiding voor tekst 3">
            <a:extLst>
              <a:ext uri="{FF2B5EF4-FFF2-40B4-BE49-F238E27FC236}">
                <a16:creationId xmlns:a16="http://schemas.microsoft.com/office/drawing/2014/main" xmlns="" id="{5912E9DC-6561-498E-ABF6-13A2315FDC1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267692" y="1450109"/>
            <a:ext cx="6035272" cy="589331"/>
          </a:xfrm>
        </p:spPr>
        <p:txBody>
          <a:bodyPr lIns="0" tIns="0" rIns="0" bIns="0" anchor="t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1700" b="1"/>
            </a:lvl1pPr>
          </a:lstStyle>
          <a:p>
            <a:pPr lvl="0"/>
            <a:r>
              <a:rPr lang="nl-BE" dirty="0"/>
              <a:t>Subtitel</a:t>
            </a:r>
          </a:p>
        </p:txBody>
      </p:sp>
      <p:sp>
        <p:nvSpPr>
          <p:cNvPr id="8" name="Tijdelijke aanduiding voor voettekst 4">
            <a:extLst>
              <a:ext uri="{FF2B5EF4-FFF2-40B4-BE49-F238E27FC236}">
                <a16:creationId xmlns:a16="http://schemas.microsoft.com/office/drawing/2014/main" xmlns="" id="{81E2A54F-E9CC-4C46-925C-EE8075FE40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27217" y="6265230"/>
            <a:ext cx="4180090" cy="13652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 cap="all" baseline="0">
                <a:solidFill>
                  <a:schemeClr val="bg1"/>
                </a:solidFill>
              </a:defRPr>
            </a:lvl1pPr>
          </a:lstStyle>
          <a:p>
            <a:endParaRPr lang="nl-BE" dirty="0"/>
          </a:p>
        </p:txBody>
      </p:sp>
      <p:sp>
        <p:nvSpPr>
          <p:cNvPr id="9" name="Tijdelijke aanduiding voor dianummer 5">
            <a:extLst>
              <a:ext uri="{FF2B5EF4-FFF2-40B4-BE49-F238E27FC236}">
                <a16:creationId xmlns:a16="http://schemas.microsoft.com/office/drawing/2014/main" xmlns="" id="{5D5FF322-4C00-4A00-B5E9-D54C80C18F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03297" y="6265232"/>
            <a:ext cx="889001" cy="13652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C9A8A351-5C7C-4395-AC7F-763D97B6BE0B}" type="slidenum">
              <a:rPr lang="nl-BE" smtClean="0"/>
              <a:pPr/>
              <a:t>‹nr.›</a:t>
            </a:fld>
            <a:r>
              <a:rPr lang="nl-BE" dirty="0"/>
              <a:t>  </a:t>
            </a:r>
            <a:r>
              <a:rPr lang="nl-BE" dirty="0">
                <a:solidFill>
                  <a:schemeClr val="bg2"/>
                </a:solidFill>
              </a:rPr>
              <a:t>/</a:t>
            </a:r>
            <a:r>
              <a:rPr lang="nl-B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06413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Z_Tekst+Beeld staand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jdelijke aanduiding voor tekst 8">
            <a:extLst>
              <a:ext uri="{FF2B5EF4-FFF2-40B4-BE49-F238E27FC236}">
                <a16:creationId xmlns:a16="http://schemas.microsoft.com/office/drawing/2014/main" xmlns="" id="{5D74E1A5-4F9A-47C9-A75D-092F16064AB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205377" y="1666240"/>
            <a:ext cx="3366623" cy="4143490"/>
          </a:xfrm>
        </p:spPr>
        <p:txBody>
          <a:bodyPr>
            <a:noAutofit/>
          </a:bodyPr>
          <a:lstStyle>
            <a:lvl1pPr marL="324000" indent="-324000">
              <a:lnSpc>
                <a:spcPct val="100000"/>
              </a:lnSpc>
              <a:buClr>
                <a:schemeClr val="bg2"/>
              </a:buClr>
              <a:buFont typeface="Webdings" panose="05030102010509060703" pitchFamily="18" charset="2"/>
              <a:buChar char="4"/>
              <a:defRPr sz="1800">
                <a:solidFill>
                  <a:schemeClr val="bg1"/>
                </a:solidFill>
              </a:defRPr>
            </a:lvl1pPr>
            <a:lvl2pPr marL="684000" indent="-324000">
              <a:lnSpc>
                <a:spcPct val="100000"/>
              </a:lnSpc>
              <a:buClr>
                <a:schemeClr val="bg2"/>
              </a:buClr>
              <a:buFont typeface="Webdings" panose="05030102010509060703" pitchFamily="18" charset="2"/>
              <a:buChar char="4"/>
              <a:defRPr sz="1800">
                <a:solidFill>
                  <a:schemeClr val="bg1"/>
                </a:solidFill>
              </a:defRPr>
            </a:lvl2pPr>
            <a:lvl3pPr marL="1044000" indent="-324000">
              <a:lnSpc>
                <a:spcPct val="100000"/>
              </a:lnSpc>
              <a:buClrTx/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</a:defRPr>
            </a:lvl3pPr>
            <a:lvl4pPr marL="1404000" indent="-324000">
              <a:lnSpc>
                <a:spcPct val="100000"/>
              </a:lnSpc>
              <a:buClrTx/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</a:defRPr>
            </a:lvl4pPr>
            <a:lvl5pPr marL="1764000" indent="-324000">
              <a:lnSpc>
                <a:spcPct val="100000"/>
              </a:lnSpc>
              <a:buClrTx/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 err="1"/>
              <a:t>Bullet</a:t>
            </a:r>
            <a:r>
              <a:rPr lang="nl-NL" dirty="0"/>
              <a:t> Tekststijl van het model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nl-BE" dirty="0"/>
          </a:p>
        </p:txBody>
      </p:sp>
      <p:sp>
        <p:nvSpPr>
          <p:cNvPr id="4" name="Tijdelijke aanduiding voor afbeelding 3">
            <a:extLst>
              <a:ext uri="{FF2B5EF4-FFF2-40B4-BE49-F238E27FC236}">
                <a16:creationId xmlns:a16="http://schemas.microsoft.com/office/drawing/2014/main" xmlns="" id="{6A72E035-F141-419E-8599-ABDBB6E12586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4785360" y="-1"/>
            <a:ext cx="4359076" cy="6847713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8000 h 10000"/>
              <a:gd name="connsiteX3" fmla="*/ 5000 w 10000"/>
              <a:gd name="connsiteY3" fmla="*/ 10000 h 10000"/>
              <a:gd name="connsiteX4" fmla="*/ 0 w 10000"/>
              <a:gd name="connsiteY4" fmla="*/ 8000 h 10000"/>
              <a:gd name="connsiteX5" fmla="*/ 0 w 10000"/>
              <a:gd name="connsiteY5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8000 h 10000"/>
              <a:gd name="connsiteX3" fmla="*/ 5000 w 10000"/>
              <a:gd name="connsiteY3" fmla="*/ 10000 h 10000"/>
              <a:gd name="connsiteX4" fmla="*/ 47 w 10000"/>
              <a:gd name="connsiteY4" fmla="*/ 9985 h 10000"/>
              <a:gd name="connsiteX5" fmla="*/ 0 w 10000"/>
              <a:gd name="connsiteY5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8000 h 10000"/>
              <a:gd name="connsiteX3" fmla="*/ 6748 w 10000"/>
              <a:gd name="connsiteY3" fmla="*/ 10000 h 10000"/>
              <a:gd name="connsiteX4" fmla="*/ 47 w 10000"/>
              <a:gd name="connsiteY4" fmla="*/ 9985 h 10000"/>
              <a:gd name="connsiteX5" fmla="*/ 0 w 10000"/>
              <a:gd name="connsiteY5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9977 w 10000"/>
              <a:gd name="connsiteY2" fmla="*/ 7659 h 10000"/>
              <a:gd name="connsiteX3" fmla="*/ 6748 w 10000"/>
              <a:gd name="connsiteY3" fmla="*/ 10000 h 10000"/>
              <a:gd name="connsiteX4" fmla="*/ 47 w 10000"/>
              <a:gd name="connsiteY4" fmla="*/ 9985 h 10000"/>
              <a:gd name="connsiteX5" fmla="*/ 0 w 10000"/>
              <a:gd name="connsiteY5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9954 w 10000"/>
              <a:gd name="connsiteY2" fmla="*/ 8029 h 10000"/>
              <a:gd name="connsiteX3" fmla="*/ 6748 w 10000"/>
              <a:gd name="connsiteY3" fmla="*/ 10000 h 10000"/>
              <a:gd name="connsiteX4" fmla="*/ 47 w 10000"/>
              <a:gd name="connsiteY4" fmla="*/ 9985 h 10000"/>
              <a:gd name="connsiteX5" fmla="*/ 0 w 10000"/>
              <a:gd name="connsiteY5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9954 w 10000"/>
              <a:gd name="connsiteY2" fmla="*/ 7836 h 10000"/>
              <a:gd name="connsiteX3" fmla="*/ 6748 w 10000"/>
              <a:gd name="connsiteY3" fmla="*/ 10000 h 10000"/>
              <a:gd name="connsiteX4" fmla="*/ 47 w 10000"/>
              <a:gd name="connsiteY4" fmla="*/ 9985 h 10000"/>
              <a:gd name="connsiteX5" fmla="*/ 0 w 10000"/>
              <a:gd name="connsiteY5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9954 w 10000"/>
              <a:gd name="connsiteY2" fmla="*/ 7969 h 10000"/>
              <a:gd name="connsiteX3" fmla="*/ 6748 w 10000"/>
              <a:gd name="connsiteY3" fmla="*/ 10000 h 10000"/>
              <a:gd name="connsiteX4" fmla="*/ 47 w 10000"/>
              <a:gd name="connsiteY4" fmla="*/ 9985 h 10000"/>
              <a:gd name="connsiteX5" fmla="*/ 0 w 10000"/>
              <a:gd name="connsiteY5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9977 w 10000"/>
              <a:gd name="connsiteY2" fmla="*/ 7984 h 10000"/>
              <a:gd name="connsiteX3" fmla="*/ 6748 w 10000"/>
              <a:gd name="connsiteY3" fmla="*/ 10000 h 10000"/>
              <a:gd name="connsiteX4" fmla="*/ 47 w 10000"/>
              <a:gd name="connsiteY4" fmla="*/ 9985 h 10000"/>
              <a:gd name="connsiteX5" fmla="*/ 0 w 10000"/>
              <a:gd name="connsiteY5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9977 w 10000"/>
              <a:gd name="connsiteY2" fmla="*/ 7984 h 10000"/>
              <a:gd name="connsiteX3" fmla="*/ 6888 w 10000"/>
              <a:gd name="connsiteY3" fmla="*/ 10000 h 10000"/>
              <a:gd name="connsiteX4" fmla="*/ 47 w 10000"/>
              <a:gd name="connsiteY4" fmla="*/ 9985 h 10000"/>
              <a:gd name="connsiteX5" fmla="*/ 0 w 10000"/>
              <a:gd name="connsiteY5" fmla="*/ 0 h 10000"/>
              <a:gd name="connsiteX0" fmla="*/ 0 w 10000"/>
              <a:gd name="connsiteY0" fmla="*/ 0 h 9985"/>
              <a:gd name="connsiteX1" fmla="*/ 10000 w 10000"/>
              <a:gd name="connsiteY1" fmla="*/ 0 h 9985"/>
              <a:gd name="connsiteX2" fmla="*/ 9977 w 10000"/>
              <a:gd name="connsiteY2" fmla="*/ 7984 h 9985"/>
              <a:gd name="connsiteX3" fmla="*/ 6888 w 10000"/>
              <a:gd name="connsiteY3" fmla="*/ 9985 h 9985"/>
              <a:gd name="connsiteX4" fmla="*/ 47 w 10000"/>
              <a:gd name="connsiteY4" fmla="*/ 9985 h 9985"/>
              <a:gd name="connsiteX5" fmla="*/ 0 w 10000"/>
              <a:gd name="connsiteY5" fmla="*/ 0 h 9985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9977 w 10000"/>
              <a:gd name="connsiteY2" fmla="*/ 7996 h 10000"/>
              <a:gd name="connsiteX3" fmla="*/ 6911 w 10000"/>
              <a:gd name="connsiteY3" fmla="*/ 10000 h 10000"/>
              <a:gd name="connsiteX4" fmla="*/ 47 w 10000"/>
              <a:gd name="connsiteY4" fmla="*/ 10000 h 10000"/>
              <a:gd name="connsiteX5" fmla="*/ 0 w 10000"/>
              <a:gd name="connsiteY5" fmla="*/ 0 h 10000"/>
              <a:gd name="connsiteX0" fmla="*/ 0 w 10001"/>
              <a:gd name="connsiteY0" fmla="*/ 0 h 10000"/>
              <a:gd name="connsiteX1" fmla="*/ 10000 w 10001"/>
              <a:gd name="connsiteY1" fmla="*/ 0 h 10000"/>
              <a:gd name="connsiteX2" fmla="*/ 9999 w 10001"/>
              <a:gd name="connsiteY2" fmla="*/ 7996 h 10000"/>
              <a:gd name="connsiteX3" fmla="*/ 6911 w 10001"/>
              <a:gd name="connsiteY3" fmla="*/ 10000 h 10000"/>
              <a:gd name="connsiteX4" fmla="*/ 47 w 10001"/>
              <a:gd name="connsiteY4" fmla="*/ 10000 h 10000"/>
              <a:gd name="connsiteX5" fmla="*/ 0 w 10001"/>
              <a:gd name="connsiteY5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01" h="10000">
                <a:moveTo>
                  <a:pt x="0" y="0"/>
                </a:moveTo>
                <a:lnTo>
                  <a:pt x="10000" y="0"/>
                </a:lnTo>
                <a:cubicBezTo>
                  <a:pt x="9992" y="2557"/>
                  <a:pt x="10007" y="5439"/>
                  <a:pt x="9999" y="7996"/>
                </a:cubicBezTo>
                <a:lnTo>
                  <a:pt x="6911" y="10000"/>
                </a:lnTo>
                <a:lnTo>
                  <a:pt x="47" y="10000"/>
                </a:lnTo>
                <a:cubicBezTo>
                  <a:pt x="31" y="6667"/>
                  <a:pt x="16" y="3333"/>
                  <a:pt x="0" y="0"/>
                </a:cubicBezTo>
                <a:close/>
              </a:path>
            </a:pathLst>
          </a:custGeom>
          <a:pattFill prst="pct90">
            <a:fgClr>
              <a:schemeClr val="tx1"/>
            </a:fgClr>
            <a:bgClr>
              <a:schemeClr val="accent3"/>
            </a:bgClr>
          </a:pattFill>
        </p:spPr>
        <p:txBody>
          <a:bodyPr>
            <a:normAutofit/>
          </a:bodyPr>
          <a:lstStyle>
            <a:lvl1pPr marL="0" indent="0">
              <a:buNone/>
              <a:defRPr sz="1500"/>
            </a:lvl1pPr>
          </a:lstStyle>
          <a:p>
            <a:r>
              <a:rPr lang="nl-BE" dirty="0"/>
              <a:t>Klik om afbeelding toe te voegen</a:t>
            </a:r>
          </a:p>
        </p:txBody>
      </p:sp>
      <p:sp>
        <p:nvSpPr>
          <p:cNvPr id="24" name="Tijdelijke aanduiding voor tekst 3">
            <a:extLst>
              <a:ext uri="{FF2B5EF4-FFF2-40B4-BE49-F238E27FC236}">
                <a16:creationId xmlns:a16="http://schemas.microsoft.com/office/drawing/2014/main" xmlns="" id="{73B9EFC8-071E-4EB4-9B47-781FA2EDCF5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350241" y="733070"/>
            <a:ext cx="3221759" cy="817355"/>
          </a:xfrm>
        </p:spPr>
        <p:txBody>
          <a:bodyPr lIns="0" tIns="0" rIns="0" bIns="0" anchor="t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500" b="1"/>
            </a:lvl1pPr>
          </a:lstStyle>
          <a:p>
            <a:pPr lvl="0"/>
            <a:r>
              <a:rPr lang="nl-BE" dirty="0"/>
              <a:t>Titel op meerdere</a:t>
            </a:r>
          </a:p>
          <a:p>
            <a:pPr lvl="0"/>
            <a:r>
              <a:rPr lang="nl-BE" dirty="0"/>
              <a:t>tekstregels</a:t>
            </a:r>
          </a:p>
        </p:txBody>
      </p:sp>
      <p:sp>
        <p:nvSpPr>
          <p:cNvPr id="8" name="Tijdelijke aanduiding voor voettekst 4">
            <a:extLst>
              <a:ext uri="{FF2B5EF4-FFF2-40B4-BE49-F238E27FC236}">
                <a16:creationId xmlns:a16="http://schemas.microsoft.com/office/drawing/2014/main" xmlns="" id="{81E2A54F-E9CC-4C46-925C-EE8075FE40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27217" y="6265230"/>
            <a:ext cx="4180090" cy="13652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 cap="all" baseline="0">
                <a:solidFill>
                  <a:schemeClr val="bg1"/>
                </a:solidFill>
              </a:defRPr>
            </a:lvl1pPr>
          </a:lstStyle>
          <a:p>
            <a:endParaRPr lang="nl-BE" dirty="0"/>
          </a:p>
        </p:txBody>
      </p:sp>
      <p:sp>
        <p:nvSpPr>
          <p:cNvPr id="9" name="Tijdelijke aanduiding voor dianummer 5">
            <a:extLst>
              <a:ext uri="{FF2B5EF4-FFF2-40B4-BE49-F238E27FC236}">
                <a16:creationId xmlns:a16="http://schemas.microsoft.com/office/drawing/2014/main" xmlns="" id="{5D5FF322-4C00-4A00-B5E9-D54C80C18F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03297" y="6265232"/>
            <a:ext cx="889001" cy="13652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C9A8A351-5C7C-4395-AC7F-763D97B6BE0B}" type="slidenum">
              <a:rPr lang="nl-BE" smtClean="0"/>
              <a:pPr/>
              <a:t>‹nr.›</a:t>
            </a:fld>
            <a:r>
              <a:rPr lang="nl-BE" dirty="0"/>
              <a:t>  </a:t>
            </a:r>
            <a:r>
              <a:rPr lang="nl-BE" dirty="0">
                <a:solidFill>
                  <a:schemeClr val="bg2"/>
                </a:solidFill>
              </a:rPr>
              <a:t>/</a:t>
            </a:r>
            <a:r>
              <a:rPr lang="nl-B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12682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UZ_Tekst+Beeld staand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xmlns="" id="{4035A2AF-D366-4E5A-B96C-91BD3DE6B218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4784925" y="0"/>
            <a:ext cx="4359076" cy="2286000"/>
          </a:xfrm>
          <a:noFill/>
        </p:spPr>
        <p:txBody>
          <a:bodyPr/>
          <a:lstStyle>
            <a:lvl1pPr marL="0" indent="0">
              <a:buNone/>
              <a:defRPr sz="1500"/>
            </a:lvl1pPr>
          </a:lstStyle>
          <a:p>
            <a:r>
              <a:rPr lang="nl-BE" dirty="0"/>
              <a:t>Klik om afbeelding toe te voegen</a:t>
            </a:r>
          </a:p>
        </p:txBody>
      </p:sp>
      <p:sp>
        <p:nvSpPr>
          <p:cNvPr id="22" name="Tijdelijke aanduiding voor tekst 8">
            <a:extLst>
              <a:ext uri="{FF2B5EF4-FFF2-40B4-BE49-F238E27FC236}">
                <a16:creationId xmlns:a16="http://schemas.microsoft.com/office/drawing/2014/main" xmlns="" id="{CE3F9331-8338-4E3D-89C9-CBC7BE0FE20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205377" y="1666240"/>
            <a:ext cx="3366623" cy="4143490"/>
          </a:xfrm>
        </p:spPr>
        <p:txBody>
          <a:bodyPr>
            <a:noAutofit/>
          </a:bodyPr>
          <a:lstStyle>
            <a:lvl1pPr marL="324000" indent="-324000">
              <a:lnSpc>
                <a:spcPct val="100000"/>
              </a:lnSpc>
              <a:buClr>
                <a:schemeClr val="bg2"/>
              </a:buClr>
              <a:buFont typeface="Webdings" panose="05030102010509060703" pitchFamily="18" charset="2"/>
              <a:buChar char="4"/>
              <a:defRPr sz="1800">
                <a:solidFill>
                  <a:schemeClr val="bg1"/>
                </a:solidFill>
              </a:defRPr>
            </a:lvl1pPr>
            <a:lvl2pPr marL="684000" indent="-324000">
              <a:lnSpc>
                <a:spcPct val="100000"/>
              </a:lnSpc>
              <a:buClr>
                <a:schemeClr val="bg2"/>
              </a:buClr>
              <a:buFont typeface="Webdings" panose="05030102010509060703" pitchFamily="18" charset="2"/>
              <a:buChar char="4"/>
              <a:defRPr sz="1800">
                <a:solidFill>
                  <a:schemeClr val="bg1"/>
                </a:solidFill>
              </a:defRPr>
            </a:lvl2pPr>
            <a:lvl3pPr marL="1044000" indent="-324000">
              <a:lnSpc>
                <a:spcPct val="100000"/>
              </a:lnSpc>
              <a:buClrTx/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</a:defRPr>
            </a:lvl3pPr>
            <a:lvl4pPr marL="1404000" indent="-324000">
              <a:lnSpc>
                <a:spcPct val="100000"/>
              </a:lnSpc>
              <a:buClrTx/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</a:defRPr>
            </a:lvl4pPr>
            <a:lvl5pPr marL="1764000" indent="-324000">
              <a:lnSpc>
                <a:spcPct val="100000"/>
              </a:lnSpc>
              <a:buClrTx/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 err="1"/>
              <a:t>Bullet</a:t>
            </a:r>
            <a:r>
              <a:rPr lang="nl-NL" dirty="0"/>
              <a:t> Tekststijl van het model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nl-BE" dirty="0"/>
          </a:p>
        </p:txBody>
      </p:sp>
      <p:sp>
        <p:nvSpPr>
          <p:cNvPr id="24" name="Tijdelijke aanduiding voor tekst 3">
            <a:extLst>
              <a:ext uri="{FF2B5EF4-FFF2-40B4-BE49-F238E27FC236}">
                <a16:creationId xmlns:a16="http://schemas.microsoft.com/office/drawing/2014/main" xmlns="" id="{05A20DFB-BB3E-4D88-8725-1739CA74081F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350241" y="733070"/>
            <a:ext cx="3221759" cy="817355"/>
          </a:xfrm>
        </p:spPr>
        <p:txBody>
          <a:bodyPr lIns="0" tIns="0" rIns="0" bIns="0" anchor="t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500" b="1"/>
            </a:lvl1pPr>
          </a:lstStyle>
          <a:p>
            <a:pPr lvl="0"/>
            <a:r>
              <a:rPr lang="nl-BE" dirty="0"/>
              <a:t>Titel op meerdere</a:t>
            </a:r>
          </a:p>
          <a:p>
            <a:pPr lvl="0"/>
            <a:r>
              <a:rPr lang="nl-BE" dirty="0"/>
              <a:t>tekstregels</a:t>
            </a:r>
          </a:p>
        </p:txBody>
      </p:sp>
      <p:sp>
        <p:nvSpPr>
          <p:cNvPr id="11" name="Tijdelijke aanduiding voor afbeelding 2">
            <a:extLst>
              <a:ext uri="{FF2B5EF4-FFF2-40B4-BE49-F238E27FC236}">
                <a16:creationId xmlns:a16="http://schemas.microsoft.com/office/drawing/2014/main" xmlns="" id="{73553E10-F4EB-433A-B506-A3FE44BBB396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4784924" y="2286001"/>
            <a:ext cx="4359076" cy="2286000"/>
          </a:xfrm>
          <a:noFill/>
        </p:spPr>
        <p:txBody>
          <a:bodyPr>
            <a:normAutofit/>
          </a:bodyPr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500"/>
            </a:lvl1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nl-BE" dirty="0"/>
              <a:t>Klik om afbeelding toe te voegen</a:t>
            </a:r>
          </a:p>
          <a:p>
            <a:endParaRPr lang="nl-BE" dirty="0"/>
          </a:p>
        </p:txBody>
      </p:sp>
      <p:sp>
        <p:nvSpPr>
          <p:cNvPr id="12" name="Tijdelijke aanduiding voor afbeelding 2">
            <a:extLst>
              <a:ext uri="{FF2B5EF4-FFF2-40B4-BE49-F238E27FC236}">
                <a16:creationId xmlns:a16="http://schemas.microsoft.com/office/drawing/2014/main" xmlns="" id="{E3C16BF3-F658-494D-B2B0-CA7B3885B6BC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4784924" y="4572001"/>
            <a:ext cx="4359076" cy="2286000"/>
          </a:xfrm>
          <a:noFill/>
        </p:spPr>
        <p:txBody>
          <a:bodyPr>
            <a:normAutofit/>
          </a:bodyPr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500"/>
            </a:lvl1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nl-BE" dirty="0"/>
              <a:t>Klik om afbeelding toe te voegen</a:t>
            </a:r>
          </a:p>
          <a:p>
            <a:endParaRPr lang="nl-BE" dirty="0"/>
          </a:p>
        </p:txBody>
      </p:sp>
      <p:sp>
        <p:nvSpPr>
          <p:cNvPr id="10" name="Tijdelijke aanduiding voor voettekst 4">
            <a:extLst>
              <a:ext uri="{FF2B5EF4-FFF2-40B4-BE49-F238E27FC236}">
                <a16:creationId xmlns:a16="http://schemas.microsoft.com/office/drawing/2014/main" xmlns="" id="{81E2A54F-E9CC-4C46-925C-EE8075FE40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27217" y="6265230"/>
            <a:ext cx="4180090" cy="13652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 cap="all" baseline="0">
                <a:solidFill>
                  <a:schemeClr val="bg1"/>
                </a:solidFill>
              </a:defRPr>
            </a:lvl1pPr>
          </a:lstStyle>
          <a:p>
            <a:endParaRPr lang="nl-BE" dirty="0"/>
          </a:p>
        </p:txBody>
      </p:sp>
      <p:sp>
        <p:nvSpPr>
          <p:cNvPr id="13" name="Tijdelijke aanduiding voor dianummer 5">
            <a:extLst>
              <a:ext uri="{FF2B5EF4-FFF2-40B4-BE49-F238E27FC236}">
                <a16:creationId xmlns:a16="http://schemas.microsoft.com/office/drawing/2014/main" xmlns="" id="{5D5FF322-4C00-4A00-B5E9-D54C80C18F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03297" y="6265232"/>
            <a:ext cx="889001" cy="13652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C9A8A351-5C7C-4395-AC7F-763D97B6BE0B}" type="slidenum">
              <a:rPr lang="nl-BE" smtClean="0"/>
              <a:pPr/>
              <a:t>‹nr.›</a:t>
            </a:fld>
            <a:r>
              <a:rPr lang="nl-BE" dirty="0"/>
              <a:t>  </a:t>
            </a:r>
            <a:r>
              <a:rPr lang="nl-BE" dirty="0">
                <a:solidFill>
                  <a:schemeClr val="bg2"/>
                </a:solidFill>
              </a:rPr>
              <a:t>/</a:t>
            </a:r>
            <a:r>
              <a:rPr lang="nl-B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29685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xmlns="" id="{D2B1E8DE-6B5A-4920-80C9-DBF572F2D8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dirty="0"/>
              <a:t>Klik om stijl te bewerken</a:t>
            </a:r>
            <a:endParaRPr lang="nl-BE" dirty="0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xmlns="" id="{5DE56721-5C70-4255-BB49-52312734AA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/>
              <a:t>Tekststijl van het model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nl-BE" dirty="0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xmlns="" id="{FE89F18C-31A7-4F9E-A3A2-314A0BC21F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641523" y="777599"/>
            <a:ext cx="1960851" cy="2448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600" b="1">
                <a:solidFill>
                  <a:schemeClr val="bg2"/>
                </a:solidFill>
              </a:defRPr>
            </a:lvl1pPr>
          </a:lstStyle>
          <a:p>
            <a:endParaRPr lang="nl-BE" dirty="0"/>
          </a:p>
        </p:txBody>
      </p:sp>
      <p:sp>
        <p:nvSpPr>
          <p:cNvPr id="7" name="Tijdelijke aanduiding voor voettekst 4">
            <a:extLst>
              <a:ext uri="{FF2B5EF4-FFF2-40B4-BE49-F238E27FC236}">
                <a16:creationId xmlns:a16="http://schemas.microsoft.com/office/drawing/2014/main" xmlns="" id="{81E2A54F-E9CC-4C46-925C-EE8075FE40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27217" y="6265230"/>
            <a:ext cx="4180090" cy="13652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 cap="all" baseline="0">
                <a:solidFill>
                  <a:schemeClr val="bg1"/>
                </a:solidFill>
              </a:defRPr>
            </a:lvl1pPr>
          </a:lstStyle>
          <a:p>
            <a:endParaRPr lang="nl-BE" dirty="0"/>
          </a:p>
        </p:txBody>
      </p:sp>
      <p:sp>
        <p:nvSpPr>
          <p:cNvPr id="9" name="Tijdelijke aanduiding voor dianummer 5">
            <a:extLst>
              <a:ext uri="{FF2B5EF4-FFF2-40B4-BE49-F238E27FC236}">
                <a16:creationId xmlns:a16="http://schemas.microsoft.com/office/drawing/2014/main" xmlns="" id="{5D5FF322-4C00-4A00-B5E9-D54C80C18F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03297" y="6265232"/>
            <a:ext cx="889001" cy="13652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C9A8A351-5C7C-4395-AC7F-763D97B6BE0B}" type="slidenum">
              <a:rPr lang="nl-BE" smtClean="0"/>
              <a:pPr/>
              <a:t>‹nr.›</a:t>
            </a:fld>
            <a:r>
              <a:rPr lang="nl-BE" dirty="0"/>
              <a:t>  </a:t>
            </a:r>
            <a:r>
              <a:rPr lang="nl-BE" dirty="0">
                <a:solidFill>
                  <a:schemeClr val="bg2"/>
                </a:solidFill>
              </a:rPr>
              <a:t>/</a:t>
            </a:r>
            <a:r>
              <a:rPr lang="nl-B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2434523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7" r:id="rId1"/>
    <p:sldLayoutId id="2147483685" r:id="rId2"/>
    <p:sldLayoutId id="2147483677" r:id="rId3"/>
    <p:sldLayoutId id="2147483678" r:id="rId4"/>
    <p:sldLayoutId id="2147483687" r:id="rId5"/>
    <p:sldLayoutId id="2147483679" r:id="rId6"/>
    <p:sldLayoutId id="2147483674" r:id="rId7"/>
    <p:sldLayoutId id="2147483682" r:id="rId8"/>
    <p:sldLayoutId id="2147483683" r:id="rId9"/>
    <p:sldLayoutId id="2147483684" r:id="rId10"/>
    <p:sldLayoutId id="2147483686" r:id="rId11"/>
    <p:sldLayoutId id="2147483662" r:id="rId12"/>
    <p:sldLayoutId id="2147483672" r:id="rId13"/>
    <p:sldLayoutId id="2147483663" r:id="rId14"/>
    <p:sldLayoutId id="2147483664" r:id="rId15"/>
    <p:sldLayoutId id="2147483665" r:id="rId16"/>
    <p:sldLayoutId id="2147483666" r:id="rId17"/>
    <p:sldLayoutId id="2147483668" r:id="rId18"/>
    <p:sldLayoutId id="2147483669" r:id="rId19"/>
    <p:sldLayoutId id="2147483670" r:id="rId20"/>
    <p:sldLayoutId id="2147483671" r:id="rId21"/>
    <p:sldLayoutId id="2147483681" r:id="rId22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24000" indent="-324000" algn="l" defTabSz="685800" rtl="0" eaLnBrk="1" latinLnBrk="0" hangingPunct="1">
        <a:lnSpc>
          <a:spcPct val="90000"/>
        </a:lnSpc>
        <a:spcBef>
          <a:spcPts val="750"/>
        </a:spcBef>
        <a:buClr>
          <a:schemeClr val="bg2"/>
        </a:buClr>
        <a:buFont typeface="Webdings" panose="05030102010509060703" pitchFamily="18" charset="2"/>
        <a:buChar char="4"/>
        <a:defRPr sz="2100" kern="1200">
          <a:solidFill>
            <a:schemeClr val="bg1"/>
          </a:solidFill>
          <a:latin typeface="+mn-lt"/>
          <a:ea typeface="+mn-ea"/>
          <a:cs typeface="+mn-cs"/>
        </a:defRPr>
      </a:lvl1pPr>
      <a:lvl2pPr marL="684000" indent="-324000" algn="l" defTabSz="685800" rtl="0" eaLnBrk="1" latinLnBrk="0" hangingPunct="1">
        <a:lnSpc>
          <a:spcPct val="90000"/>
        </a:lnSpc>
        <a:spcBef>
          <a:spcPts val="375"/>
        </a:spcBef>
        <a:buClr>
          <a:schemeClr val="bg2"/>
        </a:buClr>
        <a:buFont typeface="Webdings" panose="05030102010509060703" pitchFamily="18" charset="2"/>
        <a:buChar char="4"/>
        <a:defRPr sz="1800" kern="1200">
          <a:solidFill>
            <a:schemeClr val="bg1"/>
          </a:solidFill>
          <a:latin typeface="+mn-lt"/>
          <a:ea typeface="+mn-ea"/>
          <a:cs typeface="+mn-cs"/>
        </a:defRPr>
      </a:lvl2pPr>
      <a:lvl3pPr marL="1044000" indent="-32400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bg1"/>
          </a:solidFill>
          <a:latin typeface="+mn-lt"/>
          <a:ea typeface="+mn-ea"/>
          <a:cs typeface="+mn-cs"/>
        </a:defRPr>
      </a:lvl3pPr>
      <a:lvl4pPr marL="1404000" indent="-32400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bg1"/>
          </a:solidFill>
          <a:latin typeface="+mn-lt"/>
          <a:ea typeface="+mn-ea"/>
          <a:cs typeface="+mn-cs"/>
        </a:defRPr>
      </a:lvl4pPr>
      <a:lvl5pPr marL="1764000" indent="-32400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bg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63223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Team </a:t>
            </a:r>
            <a:r>
              <a:rPr lang="nl-BE" sz="1600" dirty="0" smtClean="0"/>
              <a:t>(2)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u="sng" dirty="0" err="1" smtClean="0"/>
              <a:t>Clinical</a:t>
            </a:r>
            <a:r>
              <a:rPr lang="nl-BE" u="sng" dirty="0" smtClean="0"/>
              <a:t> lead </a:t>
            </a:r>
            <a:r>
              <a:rPr lang="nl-BE" dirty="0" smtClean="0"/>
              <a:t>: director of CF center</a:t>
            </a:r>
          </a:p>
          <a:p>
            <a:pPr lvl="1"/>
            <a:r>
              <a:rPr lang="nl-BE" dirty="0" err="1" smtClean="0"/>
              <a:t>Lead</a:t>
            </a:r>
            <a:r>
              <a:rPr lang="nl-BE" dirty="0" smtClean="0"/>
              <a:t> the CF </a:t>
            </a:r>
            <a:r>
              <a:rPr lang="nl-BE" dirty="0" err="1" smtClean="0"/>
              <a:t>multidisciplinary</a:t>
            </a:r>
            <a:r>
              <a:rPr lang="nl-BE" dirty="0" smtClean="0"/>
              <a:t> team</a:t>
            </a:r>
          </a:p>
          <a:p>
            <a:pPr lvl="1"/>
            <a:r>
              <a:rPr lang="nl-BE" dirty="0" smtClean="0"/>
              <a:t>Link </a:t>
            </a:r>
            <a:r>
              <a:rPr lang="nl-BE" dirty="0" err="1" smtClean="0"/>
              <a:t>between</a:t>
            </a:r>
            <a:r>
              <a:rPr lang="nl-BE" dirty="0" smtClean="0"/>
              <a:t> </a:t>
            </a:r>
            <a:r>
              <a:rPr lang="nl-BE" dirty="0" err="1" smtClean="0"/>
              <a:t>clinical</a:t>
            </a:r>
            <a:r>
              <a:rPr lang="nl-BE" dirty="0" smtClean="0"/>
              <a:t> team and </a:t>
            </a:r>
            <a:r>
              <a:rPr lang="nl-BE" dirty="0" err="1" smtClean="0"/>
              <a:t>hospital</a:t>
            </a:r>
            <a:r>
              <a:rPr lang="nl-BE" dirty="0" smtClean="0"/>
              <a:t> management</a:t>
            </a:r>
          </a:p>
          <a:p>
            <a:pPr lvl="1"/>
            <a:r>
              <a:rPr lang="nl-BE" dirty="0" err="1" smtClean="0"/>
              <a:t>Makes</a:t>
            </a:r>
            <a:r>
              <a:rPr lang="nl-BE" dirty="0" smtClean="0"/>
              <a:t> </a:t>
            </a:r>
            <a:r>
              <a:rPr lang="nl-BE" dirty="0" err="1" smtClean="0"/>
              <a:t>sure</a:t>
            </a:r>
            <a:r>
              <a:rPr lang="nl-BE" dirty="0" smtClean="0"/>
              <a:t> the </a:t>
            </a:r>
            <a:r>
              <a:rPr lang="nl-BE" dirty="0" err="1" smtClean="0"/>
              <a:t>needs</a:t>
            </a:r>
            <a:r>
              <a:rPr lang="nl-BE" dirty="0" smtClean="0"/>
              <a:t> are met i.e. professional </a:t>
            </a:r>
            <a:r>
              <a:rPr lang="nl-BE" dirty="0" err="1" smtClean="0"/>
              <a:t>development</a:t>
            </a:r>
            <a:endParaRPr lang="nl-BE" dirty="0" smtClean="0"/>
          </a:p>
          <a:p>
            <a:pPr lvl="1"/>
            <a:r>
              <a:rPr lang="nl-BE" dirty="0" err="1" smtClean="0"/>
              <a:t>Encourage</a:t>
            </a:r>
            <a:r>
              <a:rPr lang="nl-BE" dirty="0" smtClean="0"/>
              <a:t> research</a:t>
            </a:r>
          </a:p>
          <a:p>
            <a:pPr lvl="1"/>
            <a:r>
              <a:rPr lang="nl-BE" dirty="0" err="1" smtClean="0"/>
              <a:t>Stimulate</a:t>
            </a:r>
            <a:r>
              <a:rPr lang="nl-BE" dirty="0" smtClean="0"/>
              <a:t> team </a:t>
            </a:r>
            <a:r>
              <a:rPr lang="nl-BE" dirty="0" err="1" smtClean="0"/>
              <a:t>for</a:t>
            </a:r>
            <a:r>
              <a:rPr lang="nl-BE" dirty="0" smtClean="0"/>
              <a:t> </a:t>
            </a:r>
            <a:r>
              <a:rPr lang="nl-BE" dirty="0" err="1" smtClean="0"/>
              <a:t>continous</a:t>
            </a:r>
            <a:r>
              <a:rPr lang="nl-BE" dirty="0" smtClean="0"/>
              <a:t> </a:t>
            </a:r>
            <a:r>
              <a:rPr lang="nl-BE" dirty="0" err="1" smtClean="0"/>
              <a:t>learning</a:t>
            </a:r>
            <a:r>
              <a:rPr lang="nl-BE" dirty="0" smtClean="0"/>
              <a:t> </a:t>
            </a:r>
            <a:r>
              <a:rPr lang="nl-BE" dirty="0" err="1" smtClean="0"/>
              <a:t>through</a:t>
            </a:r>
            <a:r>
              <a:rPr lang="nl-BE" dirty="0" smtClean="0"/>
              <a:t> (</a:t>
            </a:r>
            <a:r>
              <a:rPr lang="nl-BE" dirty="0" err="1" smtClean="0"/>
              <a:t>inter</a:t>
            </a:r>
            <a:r>
              <a:rPr lang="nl-BE" dirty="0" smtClean="0"/>
              <a:t>)</a:t>
            </a:r>
            <a:r>
              <a:rPr lang="nl-BE" dirty="0" err="1" smtClean="0"/>
              <a:t>national</a:t>
            </a:r>
            <a:r>
              <a:rPr lang="nl-BE" dirty="0" smtClean="0"/>
              <a:t> meetings and conferences</a:t>
            </a:r>
          </a:p>
          <a:p>
            <a:pPr lvl="1"/>
            <a:r>
              <a:rPr lang="nl-BE" dirty="0" err="1" smtClean="0"/>
              <a:t>Understand</a:t>
            </a:r>
            <a:r>
              <a:rPr lang="nl-BE" dirty="0" smtClean="0"/>
              <a:t> </a:t>
            </a:r>
            <a:r>
              <a:rPr lang="nl-BE" dirty="0" err="1" smtClean="0"/>
              <a:t>financial</a:t>
            </a:r>
            <a:r>
              <a:rPr lang="nl-BE" dirty="0" smtClean="0"/>
              <a:t> </a:t>
            </a:r>
            <a:r>
              <a:rPr lang="nl-BE" dirty="0" err="1" smtClean="0"/>
              <a:t>framework</a:t>
            </a:r>
            <a:endParaRPr lang="nl-BE" dirty="0" smtClean="0"/>
          </a:p>
          <a:p>
            <a:pPr lvl="1"/>
            <a:r>
              <a:rPr lang="nl-BE" dirty="0" err="1" smtClean="0"/>
              <a:t>Staff</a:t>
            </a:r>
            <a:r>
              <a:rPr lang="nl-BE" dirty="0" smtClean="0"/>
              <a:t> </a:t>
            </a:r>
            <a:r>
              <a:rPr lang="nl-BE" dirty="0" err="1" smtClean="0"/>
              <a:t>recruitment</a:t>
            </a:r>
            <a:endParaRPr lang="nl-BE" dirty="0" smtClean="0"/>
          </a:p>
          <a:p>
            <a:pPr lvl="1"/>
            <a:r>
              <a:rPr lang="nl-BE" dirty="0" err="1" smtClean="0"/>
              <a:t>Weekly</a:t>
            </a:r>
            <a:r>
              <a:rPr lang="nl-BE" dirty="0" smtClean="0"/>
              <a:t> </a:t>
            </a:r>
            <a:r>
              <a:rPr lang="nl-BE" dirty="0" err="1" smtClean="0"/>
              <a:t>multidisciplinary</a:t>
            </a:r>
            <a:r>
              <a:rPr lang="nl-BE" dirty="0" smtClean="0"/>
              <a:t> meetings</a:t>
            </a:r>
          </a:p>
          <a:p>
            <a:pPr lvl="1"/>
            <a:r>
              <a:rPr lang="nl-BE" dirty="0" smtClean="0"/>
              <a:t>Accurate data </a:t>
            </a:r>
            <a:r>
              <a:rPr lang="nl-BE" dirty="0" err="1" smtClean="0"/>
              <a:t>collection</a:t>
            </a:r>
            <a:r>
              <a:rPr lang="nl-BE" dirty="0" smtClean="0"/>
              <a:t> (National and </a:t>
            </a:r>
            <a:r>
              <a:rPr lang="nl-BE" dirty="0" err="1" smtClean="0"/>
              <a:t>European</a:t>
            </a:r>
            <a:r>
              <a:rPr lang="nl-BE" dirty="0" smtClean="0"/>
              <a:t> </a:t>
            </a:r>
            <a:r>
              <a:rPr lang="nl-BE" dirty="0" err="1" smtClean="0"/>
              <a:t>registries</a:t>
            </a:r>
            <a:r>
              <a:rPr lang="nl-BE" dirty="0" smtClean="0"/>
              <a:t>)</a:t>
            </a:r>
          </a:p>
          <a:p>
            <a:pPr lvl="1"/>
            <a:r>
              <a:rPr lang="nl-BE" dirty="0" err="1" smtClean="0"/>
              <a:t>Audit</a:t>
            </a:r>
            <a:r>
              <a:rPr lang="nl-BE" dirty="0" smtClean="0"/>
              <a:t> </a:t>
            </a:r>
            <a:r>
              <a:rPr lang="nl-BE" dirty="0" err="1" smtClean="0"/>
              <a:t>centre</a:t>
            </a:r>
            <a:r>
              <a:rPr lang="nl-BE" dirty="0" smtClean="0"/>
              <a:t> </a:t>
            </a:r>
            <a:r>
              <a:rPr lang="nl-BE" dirty="0" err="1" smtClean="0"/>
              <a:t>outcome</a:t>
            </a:r>
            <a:r>
              <a:rPr lang="nl-BE" dirty="0" smtClean="0"/>
              <a:t> </a:t>
            </a:r>
            <a:r>
              <a:rPr lang="nl-BE" dirty="0" err="1" smtClean="0"/>
              <a:t>measures</a:t>
            </a:r>
            <a:r>
              <a:rPr lang="nl-BE" dirty="0" smtClean="0"/>
              <a:t> </a:t>
            </a:r>
            <a:r>
              <a:rPr lang="nl-BE" dirty="0" err="1" smtClean="0"/>
              <a:t>with</a:t>
            </a:r>
            <a:r>
              <a:rPr lang="nl-BE" dirty="0" smtClean="0"/>
              <a:t> feedback to team</a:t>
            </a:r>
          </a:p>
          <a:p>
            <a:endParaRPr lang="nl-BE" dirty="0" smtClean="0"/>
          </a:p>
          <a:p>
            <a:pPr>
              <a:buNone/>
            </a:pP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558923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Team </a:t>
            </a:r>
            <a:r>
              <a:rPr lang="nl-BE" sz="1600" dirty="0" smtClean="0"/>
              <a:t>(3)</a:t>
            </a:r>
            <a:endParaRPr lang="nl-BE" dirty="0"/>
          </a:p>
        </p:txBody>
      </p:sp>
      <p:sp>
        <p:nvSpPr>
          <p:cNvPr id="4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BE" u="sng" dirty="0" smtClean="0"/>
              <a:t>CF </a:t>
            </a:r>
            <a:r>
              <a:rPr lang="nl-BE" u="sng" dirty="0" err="1" smtClean="0"/>
              <a:t>Clinical</a:t>
            </a:r>
            <a:r>
              <a:rPr lang="nl-BE" u="sng" dirty="0" smtClean="0"/>
              <a:t> Nurse Specialist</a:t>
            </a:r>
          </a:p>
          <a:p>
            <a:r>
              <a:rPr lang="nl-BE" dirty="0" smtClean="0"/>
              <a:t>Care</a:t>
            </a:r>
            <a:endParaRPr lang="nl-BE" dirty="0"/>
          </a:p>
          <a:p>
            <a:pPr lvl="1"/>
            <a:r>
              <a:rPr lang="nl-BE" dirty="0" err="1"/>
              <a:t>Somatic</a:t>
            </a:r>
            <a:endParaRPr lang="nl-BE" dirty="0"/>
          </a:p>
          <a:p>
            <a:pPr lvl="1"/>
            <a:r>
              <a:rPr lang="nl-BE" dirty="0" err="1" smtClean="0"/>
              <a:t>Psychosocial</a:t>
            </a:r>
            <a:r>
              <a:rPr lang="nl-BE" dirty="0" smtClean="0"/>
              <a:t>.  Listen!</a:t>
            </a:r>
            <a:endParaRPr lang="nl-BE" dirty="0"/>
          </a:p>
          <a:p>
            <a:pPr lvl="1"/>
            <a:r>
              <a:rPr lang="nl-BE" dirty="0" err="1"/>
              <a:t>Holistic</a:t>
            </a:r>
            <a:r>
              <a:rPr lang="nl-BE" dirty="0"/>
              <a:t> </a:t>
            </a:r>
            <a:r>
              <a:rPr lang="nl-BE" dirty="0" err="1"/>
              <a:t>approach</a:t>
            </a:r>
            <a:r>
              <a:rPr lang="nl-BE" dirty="0"/>
              <a:t>: respect the </a:t>
            </a:r>
            <a:r>
              <a:rPr lang="nl-BE" dirty="0" err="1"/>
              <a:t>uniqueness</a:t>
            </a:r>
            <a:r>
              <a:rPr lang="nl-BE" dirty="0"/>
              <a:t>, </a:t>
            </a:r>
            <a:r>
              <a:rPr lang="nl-BE" dirty="0" err="1"/>
              <a:t>autonomy</a:t>
            </a:r>
            <a:r>
              <a:rPr lang="nl-BE" dirty="0"/>
              <a:t>, </a:t>
            </a:r>
            <a:r>
              <a:rPr lang="nl-BE" dirty="0" err="1"/>
              <a:t>independency</a:t>
            </a:r>
            <a:r>
              <a:rPr lang="nl-BE" dirty="0"/>
              <a:t>, </a:t>
            </a:r>
            <a:r>
              <a:rPr lang="nl-BE" dirty="0" err="1" smtClean="0"/>
              <a:t>dignity</a:t>
            </a:r>
            <a:r>
              <a:rPr lang="nl-BE" dirty="0" smtClean="0"/>
              <a:t>.  </a:t>
            </a:r>
            <a:r>
              <a:rPr lang="nl-BE" dirty="0" err="1" smtClean="0"/>
              <a:t>Shared</a:t>
            </a:r>
            <a:r>
              <a:rPr lang="nl-BE" dirty="0" smtClean="0"/>
              <a:t> care!</a:t>
            </a:r>
            <a:endParaRPr lang="nl-BE" dirty="0"/>
          </a:p>
          <a:p>
            <a:r>
              <a:rPr lang="nl-BE" dirty="0"/>
              <a:t>Management</a:t>
            </a:r>
          </a:p>
          <a:p>
            <a:pPr lvl="1"/>
            <a:r>
              <a:rPr lang="nl-BE" dirty="0" smtClean="0"/>
              <a:t>(Electronic) </a:t>
            </a:r>
            <a:r>
              <a:rPr lang="nl-BE" dirty="0" err="1" smtClean="0"/>
              <a:t>Patient’s</a:t>
            </a:r>
            <a:r>
              <a:rPr lang="nl-BE" dirty="0" smtClean="0"/>
              <a:t> </a:t>
            </a:r>
            <a:r>
              <a:rPr lang="nl-BE" dirty="0"/>
              <a:t>file</a:t>
            </a:r>
          </a:p>
          <a:p>
            <a:pPr lvl="1"/>
            <a:r>
              <a:rPr lang="nl-BE" dirty="0" err="1"/>
              <a:t>Communication</a:t>
            </a:r>
            <a:endParaRPr lang="nl-BE" dirty="0"/>
          </a:p>
          <a:p>
            <a:pPr lvl="1"/>
            <a:r>
              <a:rPr lang="nl-BE" dirty="0" err="1"/>
              <a:t>Coordinating</a:t>
            </a:r>
            <a:r>
              <a:rPr lang="nl-BE" dirty="0"/>
              <a:t> and planning of </a:t>
            </a:r>
            <a:r>
              <a:rPr lang="nl-BE" dirty="0" err="1"/>
              <a:t>patient</a:t>
            </a:r>
            <a:r>
              <a:rPr lang="nl-BE" dirty="0"/>
              <a:t> care/</a:t>
            </a:r>
            <a:r>
              <a:rPr lang="nl-BE" dirty="0" err="1"/>
              <a:t>visits</a:t>
            </a:r>
            <a:endParaRPr lang="nl-BE" dirty="0"/>
          </a:p>
          <a:p>
            <a:r>
              <a:rPr lang="nl-BE" dirty="0" err="1"/>
              <a:t>Educate</a:t>
            </a:r>
            <a:endParaRPr lang="nl-BE" dirty="0"/>
          </a:p>
          <a:p>
            <a:pPr lvl="1"/>
            <a:r>
              <a:rPr lang="nl-BE" dirty="0"/>
              <a:t>Patient and family </a:t>
            </a:r>
            <a:r>
              <a:rPr lang="nl-BE" dirty="0" err="1"/>
              <a:t>education</a:t>
            </a:r>
            <a:r>
              <a:rPr lang="nl-BE" dirty="0"/>
              <a:t> and teaching, school </a:t>
            </a:r>
            <a:r>
              <a:rPr lang="nl-BE" dirty="0" err="1"/>
              <a:t>visits</a:t>
            </a:r>
            <a:r>
              <a:rPr lang="nl-BE" dirty="0"/>
              <a:t>, </a:t>
            </a:r>
            <a:r>
              <a:rPr lang="nl-BE" dirty="0" err="1"/>
              <a:t>kindergarten</a:t>
            </a:r>
            <a:endParaRPr lang="nl-BE" dirty="0"/>
          </a:p>
          <a:p>
            <a:pPr lvl="1"/>
            <a:r>
              <a:rPr lang="nl-BE" dirty="0"/>
              <a:t>Teaching </a:t>
            </a:r>
            <a:r>
              <a:rPr lang="nl-BE" dirty="0" err="1"/>
              <a:t>students</a:t>
            </a:r>
            <a:r>
              <a:rPr lang="nl-BE" dirty="0"/>
              <a:t>, </a:t>
            </a:r>
            <a:r>
              <a:rPr lang="nl-BE" dirty="0" err="1"/>
              <a:t>new</a:t>
            </a:r>
            <a:r>
              <a:rPr lang="nl-BE" dirty="0"/>
              <a:t> </a:t>
            </a:r>
            <a:r>
              <a:rPr lang="nl-BE" dirty="0" err="1"/>
              <a:t>colleagues</a:t>
            </a:r>
            <a:r>
              <a:rPr lang="nl-BE" dirty="0"/>
              <a:t>, </a:t>
            </a:r>
            <a:r>
              <a:rPr lang="nl-BE" dirty="0" err="1"/>
              <a:t>continuous</a:t>
            </a:r>
            <a:r>
              <a:rPr lang="nl-BE" dirty="0"/>
              <a:t> </a:t>
            </a:r>
            <a:r>
              <a:rPr lang="nl-BE" dirty="0" err="1"/>
              <a:t>learning</a:t>
            </a:r>
            <a:endParaRPr lang="nl-BE" dirty="0"/>
          </a:p>
          <a:p>
            <a:r>
              <a:rPr lang="nl-BE" dirty="0"/>
              <a:t>Research</a:t>
            </a:r>
          </a:p>
          <a:p>
            <a:pPr lvl="1"/>
            <a:r>
              <a:rPr lang="nl-BE" dirty="0" err="1"/>
              <a:t>Involved</a:t>
            </a:r>
            <a:r>
              <a:rPr lang="nl-BE" dirty="0"/>
              <a:t> in </a:t>
            </a:r>
            <a:r>
              <a:rPr lang="nl-BE" dirty="0" err="1"/>
              <a:t>clinical</a:t>
            </a:r>
            <a:r>
              <a:rPr lang="nl-BE" dirty="0"/>
              <a:t> trials as </a:t>
            </a:r>
            <a:r>
              <a:rPr lang="nl-BE" dirty="0" err="1"/>
              <a:t>study</a:t>
            </a:r>
            <a:r>
              <a:rPr lang="nl-BE" dirty="0"/>
              <a:t> nurse/ research </a:t>
            </a:r>
            <a:r>
              <a:rPr lang="nl-BE" dirty="0" err="1"/>
              <a:t>coordinator</a:t>
            </a:r>
            <a:endParaRPr lang="nl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Team </a:t>
            </a:r>
            <a:r>
              <a:rPr lang="nl-BE" sz="1600" dirty="0" smtClean="0"/>
              <a:t>(4)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u="sng" dirty="0" smtClean="0"/>
              <a:t>Specialist CF </a:t>
            </a:r>
            <a:r>
              <a:rPr lang="nl-BE" u="sng" dirty="0" err="1" smtClean="0"/>
              <a:t>physiotherapist</a:t>
            </a:r>
            <a:endParaRPr lang="nl-BE" dirty="0" smtClean="0"/>
          </a:p>
          <a:p>
            <a:pPr lvl="1"/>
            <a:r>
              <a:rPr lang="nl-BE" dirty="0" err="1" smtClean="0"/>
              <a:t>Evaluation</a:t>
            </a:r>
            <a:r>
              <a:rPr lang="nl-BE" dirty="0" smtClean="0"/>
              <a:t> at </a:t>
            </a:r>
            <a:r>
              <a:rPr lang="nl-BE" dirty="0" err="1" smtClean="0"/>
              <a:t>outpatient</a:t>
            </a:r>
            <a:r>
              <a:rPr lang="nl-BE" dirty="0" smtClean="0"/>
              <a:t> </a:t>
            </a:r>
            <a:r>
              <a:rPr lang="nl-BE" dirty="0" err="1" smtClean="0"/>
              <a:t>clinic</a:t>
            </a:r>
            <a:r>
              <a:rPr lang="nl-BE" dirty="0" smtClean="0"/>
              <a:t> </a:t>
            </a:r>
            <a:r>
              <a:rPr lang="nl-BE" dirty="0" err="1" smtClean="0"/>
              <a:t>visits</a:t>
            </a:r>
            <a:r>
              <a:rPr lang="nl-BE" dirty="0" smtClean="0"/>
              <a:t>, </a:t>
            </a:r>
            <a:r>
              <a:rPr lang="nl-BE" dirty="0" err="1" smtClean="0"/>
              <a:t>treatment</a:t>
            </a:r>
            <a:r>
              <a:rPr lang="nl-BE" dirty="0" smtClean="0"/>
              <a:t> </a:t>
            </a:r>
            <a:r>
              <a:rPr lang="nl-BE" dirty="0" err="1" smtClean="0"/>
              <a:t>during</a:t>
            </a:r>
            <a:r>
              <a:rPr lang="nl-BE" dirty="0" smtClean="0"/>
              <a:t> </a:t>
            </a:r>
            <a:r>
              <a:rPr lang="nl-BE" dirty="0" err="1" smtClean="0"/>
              <a:t>hospitalisation</a:t>
            </a:r>
            <a:endParaRPr lang="nl-BE" dirty="0" smtClean="0"/>
          </a:p>
          <a:p>
            <a:pPr lvl="1"/>
            <a:r>
              <a:rPr lang="nl-BE" dirty="0" err="1" smtClean="0"/>
              <a:t>Inhalation</a:t>
            </a:r>
            <a:r>
              <a:rPr lang="nl-BE" dirty="0" smtClean="0"/>
              <a:t> </a:t>
            </a:r>
            <a:r>
              <a:rPr lang="nl-BE" dirty="0" err="1" smtClean="0"/>
              <a:t>therapy</a:t>
            </a:r>
            <a:r>
              <a:rPr lang="nl-BE" dirty="0" smtClean="0"/>
              <a:t>: professional </a:t>
            </a:r>
            <a:r>
              <a:rPr lang="nl-BE" dirty="0" err="1" smtClean="0"/>
              <a:t>equipment</a:t>
            </a:r>
            <a:r>
              <a:rPr lang="nl-BE" dirty="0" smtClean="0"/>
              <a:t>, </a:t>
            </a:r>
            <a:r>
              <a:rPr lang="nl-BE" dirty="0" err="1" smtClean="0"/>
              <a:t>hygiene</a:t>
            </a:r>
            <a:r>
              <a:rPr lang="nl-BE" dirty="0" smtClean="0"/>
              <a:t>, </a:t>
            </a:r>
            <a:r>
              <a:rPr lang="nl-BE" dirty="0" err="1" smtClean="0"/>
              <a:t>compliance</a:t>
            </a:r>
            <a:endParaRPr lang="nl-BE" dirty="0" smtClean="0"/>
          </a:p>
          <a:p>
            <a:pPr lvl="1"/>
            <a:r>
              <a:rPr lang="nl-BE" dirty="0" err="1" smtClean="0"/>
              <a:t>Nose</a:t>
            </a:r>
            <a:r>
              <a:rPr lang="nl-BE" dirty="0" smtClean="0"/>
              <a:t> </a:t>
            </a:r>
            <a:r>
              <a:rPr lang="nl-BE" dirty="0" err="1" smtClean="0"/>
              <a:t>hygiene</a:t>
            </a:r>
            <a:endParaRPr lang="nl-BE" dirty="0" smtClean="0"/>
          </a:p>
          <a:p>
            <a:pPr lvl="1"/>
            <a:r>
              <a:rPr lang="nl-BE" dirty="0" err="1" smtClean="0"/>
              <a:t>Breathing</a:t>
            </a:r>
            <a:r>
              <a:rPr lang="nl-BE" dirty="0" smtClean="0"/>
              <a:t> </a:t>
            </a:r>
            <a:r>
              <a:rPr lang="nl-BE" dirty="0" err="1" smtClean="0"/>
              <a:t>techniques</a:t>
            </a:r>
            <a:r>
              <a:rPr lang="nl-BE" dirty="0" smtClean="0"/>
              <a:t> </a:t>
            </a:r>
          </a:p>
          <a:p>
            <a:pPr lvl="1"/>
            <a:r>
              <a:rPr lang="nl-BE" dirty="0" err="1" smtClean="0"/>
              <a:t>Airway</a:t>
            </a:r>
            <a:r>
              <a:rPr lang="nl-BE" dirty="0" smtClean="0"/>
              <a:t> </a:t>
            </a:r>
            <a:r>
              <a:rPr lang="nl-BE" dirty="0" err="1" smtClean="0"/>
              <a:t>clearance</a:t>
            </a:r>
            <a:r>
              <a:rPr lang="nl-BE" dirty="0" smtClean="0"/>
              <a:t> </a:t>
            </a:r>
            <a:r>
              <a:rPr lang="nl-BE" dirty="0" err="1" smtClean="0"/>
              <a:t>techniques</a:t>
            </a:r>
            <a:endParaRPr lang="nl-BE" dirty="0" smtClean="0"/>
          </a:p>
          <a:p>
            <a:pPr lvl="1"/>
            <a:r>
              <a:rPr lang="nl-BE" dirty="0" err="1" smtClean="0"/>
              <a:t>Non-invasive</a:t>
            </a:r>
            <a:r>
              <a:rPr lang="nl-BE" dirty="0" smtClean="0"/>
              <a:t> </a:t>
            </a:r>
            <a:r>
              <a:rPr lang="nl-BE" dirty="0" err="1" smtClean="0"/>
              <a:t>ventilation</a:t>
            </a:r>
            <a:endParaRPr lang="nl-BE" dirty="0" smtClean="0"/>
          </a:p>
          <a:p>
            <a:pPr lvl="1"/>
            <a:r>
              <a:rPr lang="nl-BE" dirty="0" err="1" smtClean="0"/>
              <a:t>Physical</a:t>
            </a:r>
            <a:r>
              <a:rPr lang="nl-BE" dirty="0" smtClean="0"/>
              <a:t> </a:t>
            </a:r>
            <a:r>
              <a:rPr lang="nl-BE" dirty="0" err="1" smtClean="0"/>
              <a:t>condition</a:t>
            </a:r>
            <a:r>
              <a:rPr lang="nl-BE" dirty="0" smtClean="0"/>
              <a:t> </a:t>
            </a:r>
            <a:r>
              <a:rPr lang="nl-BE" dirty="0" err="1" smtClean="0"/>
              <a:t>testing</a:t>
            </a:r>
            <a:r>
              <a:rPr lang="nl-BE" dirty="0" smtClean="0"/>
              <a:t> and </a:t>
            </a:r>
            <a:r>
              <a:rPr lang="nl-BE" dirty="0" err="1" smtClean="0"/>
              <a:t>excercises</a:t>
            </a:r>
            <a:r>
              <a:rPr lang="nl-BE" dirty="0" smtClean="0"/>
              <a:t> (</a:t>
            </a:r>
            <a:r>
              <a:rPr lang="nl-BE" dirty="0" err="1" smtClean="0"/>
              <a:t>with</a:t>
            </a:r>
            <a:r>
              <a:rPr lang="nl-BE" dirty="0" smtClean="0"/>
              <a:t> </a:t>
            </a:r>
            <a:r>
              <a:rPr lang="nl-BE" dirty="0" err="1" smtClean="0"/>
              <a:t>oxygen</a:t>
            </a:r>
            <a:r>
              <a:rPr lang="nl-BE" dirty="0" smtClean="0"/>
              <a:t> </a:t>
            </a:r>
            <a:r>
              <a:rPr lang="nl-BE" dirty="0" err="1" smtClean="0"/>
              <a:t>supplementation</a:t>
            </a:r>
            <a:r>
              <a:rPr lang="nl-BE" dirty="0" smtClean="0"/>
              <a:t> </a:t>
            </a:r>
            <a:r>
              <a:rPr lang="nl-BE" dirty="0" err="1" smtClean="0"/>
              <a:t>if</a:t>
            </a:r>
            <a:r>
              <a:rPr lang="nl-BE" dirty="0" smtClean="0"/>
              <a:t> </a:t>
            </a:r>
            <a:r>
              <a:rPr lang="nl-BE" dirty="0" err="1" smtClean="0"/>
              <a:t>needed</a:t>
            </a:r>
            <a:r>
              <a:rPr lang="nl-BE" dirty="0" smtClean="0"/>
              <a:t>)</a:t>
            </a:r>
          </a:p>
          <a:p>
            <a:pPr lvl="1"/>
            <a:r>
              <a:rPr lang="nl-BE" dirty="0" smtClean="0"/>
              <a:t>Contact </a:t>
            </a:r>
            <a:r>
              <a:rPr lang="nl-BE" dirty="0" err="1" smtClean="0"/>
              <a:t>with</a:t>
            </a:r>
            <a:r>
              <a:rPr lang="nl-BE" dirty="0" smtClean="0"/>
              <a:t> home </a:t>
            </a:r>
            <a:r>
              <a:rPr lang="nl-BE" dirty="0" err="1" smtClean="0"/>
              <a:t>physiotherapist</a:t>
            </a:r>
            <a:endParaRPr lang="nl-BE" dirty="0" smtClean="0"/>
          </a:p>
          <a:p>
            <a:pPr lvl="1"/>
            <a:endParaRPr lang="nl-BE" dirty="0" smtClean="0"/>
          </a:p>
          <a:p>
            <a:pPr lvl="1">
              <a:buNone/>
            </a:pPr>
            <a:r>
              <a:rPr lang="nl-BE" dirty="0" smtClean="0">
                <a:sym typeface="Wingdings" pitchFamily="2" charset="2"/>
              </a:rPr>
              <a:t> </a:t>
            </a:r>
            <a:r>
              <a:rPr lang="nl-BE" dirty="0" err="1" smtClean="0">
                <a:sym typeface="Wingdings" pitchFamily="2" charset="2"/>
              </a:rPr>
              <a:t>maintain</a:t>
            </a:r>
            <a:r>
              <a:rPr lang="nl-BE" dirty="0" smtClean="0">
                <a:sym typeface="Wingdings" pitchFamily="2" charset="2"/>
              </a:rPr>
              <a:t> </a:t>
            </a:r>
            <a:r>
              <a:rPr lang="nl-BE" dirty="0" err="1" smtClean="0">
                <a:sym typeface="Wingdings" pitchFamily="2" charset="2"/>
              </a:rPr>
              <a:t>ventilation</a:t>
            </a:r>
            <a:r>
              <a:rPr lang="nl-BE" dirty="0" smtClean="0">
                <a:sym typeface="Wingdings" pitchFamily="2" charset="2"/>
              </a:rPr>
              <a:t> in all </a:t>
            </a:r>
            <a:r>
              <a:rPr lang="nl-BE" dirty="0" err="1" smtClean="0">
                <a:sym typeface="Wingdings" pitchFamily="2" charset="2"/>
              </a:rPr>
              <a:t>parts</a:t>
            </a:r>
            <a:r>
              <a:rPr lang="nl-BE" dirty="0" smtClean="0">
                <a:sym typeface="Wingdings" pitchFamily="2" charset="2"/>
              </a:rPr>
              <a:t> of the </a:t>
            </a:r>
            <a:r>
              <a:rPr lang="nl-BE" dirty="0" err="1" smtClean="0">
                <a:sym typeface="Wingdings" pitchFamily="2" charset="2"/>
              </a:rPr>
              <a:t>lungs</a:t>
            </a:r>
            <a:r>
              <a:rPr lang="nl-BE" dirty="0" smtClean="0">
                <a:sym typeface="Wingdings" pitchFamily="2" charset="2"/>
              </a:rPr>
              <a:t>, </a:t>
            </a:r>
            <a:r>
              <a:rPr lang="en-US" dirty="0" smtClean="0"/>
              <a:t>postpone progression of pulmonary disease, to maintain normal physical capacity and to avoid pain and musculoskeletal complications due to pulmonary or bone disease</a:t>
            </a:r>
            <a:endParaRPr lang="nl-BE" dirty="0" smtClean="0"/>
          </a:p>
          <a:p>
            <a:endParaRPr lang="nl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Team </a:t>
            </a:r>
            <a:r>
              <a:rPr lang="nl-BE" sz="1600" dirty="0" smtClean="0"/>
              <a:t>(5)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Physiotherapist</a:t>
            </a:r>
            <a:r>
              <a:rPr lang="en-US" dirty="0" smtClean="0"/>
              <a:t> (continued):</a:t>
            </a:r>
          </a:p>
          <a:p>
            <a:pPr lvl="1"/>
            <a:r>
              <a:rPr lang="en-US" dirty="0" smtClean="0"/>
              <a:t>ASK for urinary and </a:t>
            </a:r>
            <a:r>
              <a:rPr lang="en-US" dirty="0" err="1" smtClean="0"/>
              <a:t>faecal</a:t>
            </a:r>
            <a:r>
              <a:rPr lang="en-US" dirty="0" smtClean="0"/>
              <a:t> incontinence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Adapt inhalation therapy, airway clearance and exercise </a:t>
            </a:r>
            <a:r>
              <a:rPr lang="en-US" dirty="0" err="1" smtClean="0"/>
              <a:t>programme</a:t>
            </a:r>
            <a:r>
              <a:rPr lang="en-US" dirty="0" smtClean="0"/>
              <a:t> during pregnancy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Palliative care: relieve </a:t>
            </a:r>
            <a:r>
              <a:rPr lang="en-US" dirty="0" err="1" smtClean="0"/>
              <a:t>dyspnoea</a:t>
            </a:r>
            <a:endParaRPr lang="nl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Team </a:t>
            </a:r>
            <a:r>
              <a:rPr lang="nl-BE" sz="1600" dirty="0" smtClean="0"/>
              <a:t>(6)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BE" u="sng" dirty="0" smtClean="0"/>
              <a:t>Specialist CF </a:t>
            </a:r>
            <a:r>
              <a:rPr lang="nl-BE" u="sng" dirty="0" err="1" smtClean="0"/>
              <a:t>dietitian</a:t>
            </a:r>
            <a:endParaRPr lang="nl-BE" dirty="0" smtClean="0"/>
          </a:p>
          <a:p>
            <a:pPr lvl="1"/>
            <a:r>
              <a:rPr lang="en-US" dirty="0" smtClean="0"/>
              <a:t>Normal nutritional status is positively associated with better lung function</a:t>
            </a:r>
          </a:p>
          <a:p>
            <a:pPr lvl="1"/>
            <a:r>
              <a:rPr lang="en-US" dirty="0" smtClean="0"/>
              <a:t>Healthy body weight, height, BMI are positively associated with survival</a:t>
            </a:r>
          </a:p>
          <a:p>
            <a:pPr lvl="1"/>
            <a:r>
              <a:rPr lang="en-US" dirty="0" smtClean="0"/>
              <a:t>Manage complex nutritional challenges and complications</a:t>
            </a:r>
          </a:p>
          <a:p>
            <a:pPr lvl="1"/>
            <a:r>
              <a:rPr lang="nl-BE" dirty="0" err="1" smtClean="0"/>
              <a:t>Nutritional</a:t>
            </a:r>
            <a:r>
              <a:rPr lang="nl-BE" dirty="0" smtClean="0"/>
              <a:t> </a:t>
            </a:r>
            <a:r>
              <a:rPr lang="nl-BE" dirty="0" err="1" smtClean="0"/>
              <a:t>screening</a:t>
            </a:r>
            <a:r>
              <a:rPr lang="nl-BE" dirty="0" smtClean="0"/>
              <a:t> and surveillance</a:t>
            </a:r>
          </a:p>
          <a:p>
            <a:pPr lvl="1"/>
            <a:r>
              <a:rPr lang="nl-BE" dirty="0" err="1" smtClean="0"/>
              <a:t>Regular</a:t>
            </a:r>
            <a:r>
              <a:rPr lang="nl-BE" dirty="0" smtClean="0"/>
              <a:t> </a:t>
            </a:r>
            <a:r>
              <a:rPr lang="nl-BE" dirty="0" err="1" smtClean="0"/>
              <a:t>patient</a:t>
            </a:r>
            <a:r>
              <a:rPr lang="nl-BE" dirty="0" smtClean="0"/>
              <a:t> </a:t>
            </a:r>
            <a:r>
              <a:rPr lang="nl-BE" dirty="0" err="1" smtClean="0"/>
              <a:t>assessment</a:t>
            </a:r>
            <a:r>
              <a:rPr lang="nl-BE" dirty="0" smtClean="0"/>
              <a:t>: </a:t>
            </a:r>
            <a:r>
              <a:rPr lang="en-US" dirty="0" smtClean="0"/>
              <a:t>review nutritional / gastrointestinal status</a:t>
            </a:r>
          </a:p>
          <a:p>
            <a:pPr lvl="1"/>
            <a:r>
              <a:rPr lang="en-US" dirty="0" err="1" smtClean="0"/>
              <a:t>Individualised</a:t>
            </a:r>
            <a:r>
              <a:rPr lang="en-US" dirty="0" smtClean="0"/>
              <a:t>, age-disease specific approach: PERT*, fat-soluble </a:t>
            </a:r>
            <a:r>
              <a:rPr lang="en-US" dirty="0" err="1" smtClean="0"/>
              <a:t>vitamine</a:t>
            </a:r>
            <a:r>
              <a:rPr lang="en-US" dirty="0" smtClean="0"/>
              <a:t> status, </a:t>
            </a:r>
            <a:r>
              <a:rPr lang="en-US" dirty="0" err="1" smtClean="0"/>
              <a:t>enteral</a:t>
            </a:r>
            <a:r>
              <a:rPr lang="en-US" dirty="0" smtClean="0"/>
              <a:t> tube feeding, diabetes, GOR**, transplantation, end of life care, pregnancy…</a:t>
            </a:r>
          </a:p>
          <a:p>
            <a:pPr lvl="1"/>
            <a:r>
              <a:rPr lang="en-US" dirty="0" smtClean="0"/>
              <a:t>Check adherence: </a:t>
            </a:r>
            <a:r>
              <a:rPr lang="en-US" dirty="0" err="1" smtClean="0"/>
              <a:t>e.g</a:t>
            </a:r>
            <a:r>
              <a:rPr lang="en-US" dirty="0" smtClean="0"/>
              <a:t> reluctance for females to gain weight during adolescence</a:t>
            </a:r>
            <a:endParaRPr lang="nl-BE" dirty="0" smtClean="0"/>
          </a:p>
          <a:p>
            <a:pPr lvl="1"/>
            <a:endParaRPr lang="nl-BE" dirty="0" smtClean="0"/>
          </a:p>
          <a:p>
            <a:pPr lvl="1">
              <a:buNone/>
            </a:pPr>
            <a:r>
              <a:rPr lang="nl-BE" sz="1200" dirty="0" smtClean="0"/>
              <a:t>*PERT: </a:t>
            </a:r>
            <a:r>
              <a:rPr lang="nl-BE" sz="1200" dirty="0" err="1" smtClean="0"/>
              <a:t>Pancreatic</a:t>
            </a:r>
            <a:r>
              <a:rPr lang="nl-BE" sz="1200" dirty="0" smtClean="0"/>
              <a:t> </a:t>
            </a:r>
            <a:r>
              <a:rPr lang="nl-BE" sz="1200" dirty="0" err="1" smtClean="0"/>
              <a:t>Enzyme</a:t>
            </a:r>
            <a:r>
              <a:rPr lang="nl-BE" sz="1200" dirty="0" smtClean="0"/>
              <a:t> </a:t>
            </a:r>
            <a:r>
              <a:rPr lang="nl-BE" sz="1200" dirty="0" err="1" smtClean="0"/>
              <a:t>Replacement</a:t>
            </a:r>
            <a:r>
              <a:rPr lang="nl-BE" sz="1200" dirty="0" smtClean="0"/>
              <a:t> </a:t>
            </a:r>
            <a:r>
              <a:rPr lang="nl-BE" sz="1200" dirty="0" err="1" smtClean="0"/>
              <a:t>Therapy</a:t>
            </a:r>
            <a:endParaRPr lang="nl-BE" sz="1200" dirty="0" smtClean="0"/>
          </a:p>
          <a:p>
            <a:pPr lvl="1">
              <a:buNone/>
            </a:pPr>
            <a:r>
              <a:rPr lang="nl-BE" sz="1200" dirty="0" smtClean="0"/>
              <a:t>** GOR: </a:t>
            </a:r>
            <a:r>
              <a:rPr lang="nl-BE" sz="1200" dirty="0" err="1" smtClean="0"/>
              <a:t>Gastro-Oesophageal</a:t>
            </a:r>
            <a:r>
              <a:rPr lang="nl-BE" sz="1200" dirty="0" smtClean="0"/>
              <a:t> </a:t>
            </a:r>
            <a:r>
              <a:rPr lang="nl-BE" sz="1200" dirty="0" err="1" smtClean="0"/>
              <a:t>Reflux</a:t>
            </a:r>
            <a:endParaRPr lang="nl-BE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Team </a:t>
            </a:r>
            <a:r>
              <a:rPr lang="nl-BE" sz="1600" dirty="0" smtClean="0"/>
              <a:t>(7)</a:t>
            </a:r>
            <a:endParaRPr lang="nl-BE" dirty="0"/>
          </a:p>
        </p:txBody>
      </p:sp>
      <p:sp>
        <p:nvSpPr>
          <p:cNvPr id="4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BE" u="sng" dirty="0" smtClean="0"/>
              <a:t>CF </a:t>
            </a:r>
            <a:r>
              <a:rPr lang="nl-BE" u="sng" dirty="0" err="1" smtClean="0"/>
              <a:t>Clinical</a:t>
            </a:r>
            <a:r>
              <a:rPr lang="nl-BE" u="sng" dirty="0" smtClean="0"/>
              <a:t> </a:t>
            </a:r>
            <a:r>
              <a:rPr lang="nl-BE" u="sng" dirty="0" err="1" smtClean="0"/>
              <a:t>Psychologist</a:t>
            </a:r>
            <a:endParaRPr lang="nl-BE" u="sng" dirty="0"/>
          </a:p>
          <a:p>
            <a:pPr lvl="1"/>
            <a:r>
              <a:rPr lang="nl-BE" dirty="0"/>
              <a:t>Screen </a:t>
            </a:r>
            <a:r>
              <a:rPr lang="nl-BE" dirty="0" err="1"/>
              <a:t>for</a:t>
            </a:r>
            <a:r>
              <a:rPr lang="nl-BE" dirty="0"/>
              <a:t> </a:t>
            </a:r>
            <a:r>
              <a:rPr lang="nl-BE" dirty="0" err="1"/>
              <a:t>psychosocial</a:t>
            </a:r>
            <a:r>
              <a:rPr lang="nl-BE" dirty="0"/>
              <a:t> issues</a:t>
            </a:r>
          </a:p>
          <a:p>
            <a:pPr lvl="1"/>
            <a:r>
              <a:rPr lang="nl-BE" dirty="0"/>
              <a:t>Coping</a:t>
            </a:r>
          </a:p>
          <a:p>
            <a:pPr lvl="2"/>
            <a:r>
              <a:rPr lang="nl-BE" dirty="0" err="1"/>
              <a:t>balancing</a:t>
            </a:r>
            <a:r>
              <a:rPr lang="nl-BE" dirty="0"/>
              <a:t> </a:t>
            </a:r>
            <a:r>
              <a:rPr lang="nl-BE" dirty="0" err="1"/>
              <a:t>between</a:t>
            </a:r>
            <a:r>
              <a:rPr lang="nl-BE" dirty="0"/>
              <a:t> living as </a:t>
            </a:r>
            <a:r>
              <a:rPr lang="nl-BE" dirty="0" err="1"/>
              <a:t>normal</a:t>
            </a:r>
            <a:r>
              <a:rPr lang="nl-BE" dirty="0"/>
              <a:t> as </a:t>
            </a:r>
            <a:r>
              <a:rPr lang="nl-BE" dirty="0" err="1"/>
              <a:t>possible</a:t>
            </a:r>
            <a:r>
              <a:rPr lang="nl-BE" dirty="0"/>
              <a:t> </a:t>
            </a:r>
            <a:r>
              <a:rPr lang="nl-BE" dirty="0" err="1"/>
              <a:t>while</a:t>
            </a:r>
            <a:r>
              <a:rPr lang="nl-BE" dirty="0"/>
              <a:t> </a:t>
            </a:r>
            <a:r>
              <a:rPr lang="nl-BE" dirty="0" err="1"/>
              <a:t>also</a:t>
            </a:r>
            <a:r>
              <a:rPr lang="nl-BE" dirty="0"/>
              <a:t> </a:t>
            </a:r>
            <a:r>
              <a:rPr lang="nl-BE" dirty="0" err="1"/>
              <a:t>having</a:t>
            </a:r>
            <a:r>
              <a:rPr lang="nl-BE" dirty="0"/>
              <a:t> CF</a:t>
            </a:r>
          </a:p>
          <a:p>
            <a:pPr lvl="2"/>
            <a:r>
              <a:rPr lang="nl-BE" dirty="0" err="1"/>
              <a:t>Dealing</a:t>
            </a:r>
            <a:r>
              <a:rPr lang="nl-BE" dirty="0"/>
              <a:t> </a:t>
            </a:r>
            <a:r>
              <a:rPr lang="nl-BE" dirty="0" err="1"/>
              <a:t>with</a:t>
            </a:r>
            <a:r>
              <a:rPr lang="nl-BE" dirty="0"/>
              <a:t> pain, </a:t>
            </a:r>
            <a:r>
              <a:rPr lang="nl-BE" dirty="0" err="1"/>
              <a:t>anxiety</a:t>
            </a:r>
            <a:r>
              <a:rPr lang="nl-BE" dirty="0"/>
              <a:t>, </a:t>
            </a:r>
            <a:r>
              <a:rPr lang="nl-BE" dirty="0" err="1"/>
              <a:t>depression</a:t>
            </a:r>
            <a:r>
              <a:rPr lang="nl-BE" dirty="0"/>
              <a:t>, stress</a:t>
            </a:r>
          </a:p>
          <a:p>
            <a:pPr lvl="1"/>
            <a:r>
              <a:rPr lang="nl-BE" dirty="0" err="1"/>
              <a:t>Therapy</a:t>
            </a:r>
            <a:r>
              <a:rPr lang="nl-BE" dirty="0"/>
              <a:t> ‘</a:t>
            </a:r>
            <a:r>
              <a:rPr lang="nl-BE" dirty="0" err="1"/>
              <a:t>pressure</a:t>
            </a:r>
            <a:r>
              <a:rPr lang="nl-BE" dirty="0"/>
              <a:t>’</a:t>
            </a:r>
          </a:p>
          <a:p>
            <a:pPr lvl="2"/>
            <a:r>
              <a:rPr lang="nl-BE" dirty="0" err="1"/>
              <a:t>Expectations</a:t>
            </a:r>
            <a:r>
              <a:rPr lang="nl-BE" dirty="0"/>
              <a:t> team / </a:t>
            </a:r>
            <a:r>
              <a:rPr lang="nl-BE" dirty="0" err="1"/>
              <a:t>family</a:t>
            </a:r>
            <a:endParaRPr lang="nl-BE" dirty="0"/>
          </a:p>
          <a:p>
            <a:pPr lvl="2"/>
            <a:r>
              <a:rPr lang="nl-BE" dirty="0" err="1"/>
              <a:t>Compliance</a:t>
            </a:r>
            <a:endParaRPr lang="nl-BE" dirty="0"/>
          </a:p>
          <a:p>
            <a:pPr lvl="1"/>
            <a:r>
              <a:rPr lang="nl-BE" dirty="0" err="1"/>
              <a:t>Emotional</a:t>
            </a:r>
            <a:r>
              <a:rPr lang="nl-BE" dirty="0"/>
              <a:t> support in rollercoaster of </a:t>
            </a:r>
            <a:r>
              <a:rPr lang="nl-BE" dirty="0" err="1"/>
              <a:t>life</a:t>
            </a:r>
            <a:r>
              <a:rPr lang="nl-BE" dirty="0"/>
              <a:t> (</a:t>
            </a:r>
            <a:r>
              <a:rPr lang="nl-BE" dirty="0" err="1"/>
              <a:t>love</a:t>
            </a:r>
            <a:r>
              <a:rPr lang="nl-BE" dirty="0"/>
              <a:t>, </a:t>
            </a:r>
            <a:r>
              <a:rPr lang="nl-BE" dirty="0" err="1"/>
              <a:t>work</a:t>
            </a:r>
            <a:r>
              <a:rPr lang="nl-BE" dirty="0"/>
              <a:t>, </a:t>
            </a:r>
            <a:r>
              <a:rPr lang="nl-BE" dirty="0" err="1" smtClean="0"/>
              <a:t>making</a:t>
            </a:r>
            <a:r>
              <a:rPr lang="nl-BE" dirty="0" smtClean="0"/>
              <a:t> </a:t>
            </a:r>
            <a:r>
              <a:rPr lang="nl-BE" dirty="0" err="1" smtClean="0"/>
              <a:t>choices</a:t>
            </a:r>
            <a:r>
              <a:rPr lang="nl-BE" dirty="0" smtClean="0"/>
              <a:t>,…)</a:t>
            </a:r>
          </a:p>
          <a:p>
            <a:pPr lvl="1"/>
            <a:r>
              <a:rPr lang="en-US" dirty="0" smtClean="0"/>
              <a:t>(Cognitive) </a:t>
            </a:r>
            <a:r>
              <a:rPr lang="en-US" dirty="0" err="1" smtClean="0"/>
              <a:t>behavioural</a:t>
            </a:r>
            <a:r>
              <a:rPr lang="en-US" dirty="0" smtClean="0"/>
              <a:t> techniques / motivational interviewing</a:t>
            </a:r>
            <a:r>
              <a:rPr lang="nl-BE" dirty="0" smtClean="0"/>
              <a:t>…</a:t>
            </a:r>
            <a:endParaRPr lang="nl-BE" dirty="0"/>
          </a:p>
          <a:p>
            <a:pPr lvl="1"/>
            <a:r>
              <a:rPr lang="nl-BE" dirty="0"/>
              <a:t>Support </a:t>
            </a:r>
            <a:r>
              <a:rPr lang="nl-BE" dirty="0" err="1"/>
              <a:t>family</a:t>
            </a:r>
            <a:r>
              <a:rPr lang="nl-BE" dirty="0"/>
              <a:t>, </a:t>
            </a:r>
            <a:r>
              <a:rPr lang="nl-BE" dirty="0" err="1"/>
              <a:t>siblings</a:t>
            </a:r>
            <a:endParaRPr lang="nl-BE" dirty="0"/>
          </a:p>
          <a:p>
            <a:pPr lvl="2"/>
            <a:r>
              <a:rPr lang="nl-BE" dirty="0" err="1"/>
              <a:t>Parents</a:t>
            </a:r>
            <a:r>
              <a:rPr lang="nl-BE" dirty="0"/>
              <a:t> </a:t>
            </a:r>
            <a:r>
              <a:rPr lang="nl-BE" dirty="0" err="1"/>
              <a:t>need</a:t>
            </a:r>
            <a:r>
              <a:rPr lang="nl-BE" dirty="0"/>
              <a:t> to </a:t>
            </a:r>
            <a:r>
              <a:rPr lang="nl-BE" dirty="0" err="1"/>
              <a:t>learn</a:t>
            </a:r>
            <a:r>
              <a:rPr lang="nl-BE" dirty="0"/>
              <a:t> to let </a:t>
            </a:r>
            <a:r>
              <a:rPr lang="nl-BE" dirty="0" err="1"/>
              <a:t>their</a:t>
            </a:r>
            <a:r>
              <a:rPr lang="nl-BE" dirty="0"/>
              <a:t> </a:t>
            </a:r>
            <a:r>
              <a:rPr lang="nl-BE" dirty="0" err="1"/>
              <a:t>sick</a:t>
            </a:r>
            <a:r>
              <a:rPr lang="nl-BE" dirty="0"/>
              <a:t> </a:t>
            </a:r>
            <a:r>
              <a:rPr lang="nl-BE" dirty="0" err="1"/>
              <a:t>kid</a:t>
            </a:r>
            <a:r>
              <a:rPr lang="nl-BE" dirty="0"/>
              <a:t> stand </a:t>
            </a:r>
            <a:r>
              <a:rPr lang="nl-BE" dirty="0" err="1"/>
              <a:t>on</a:t>
            </a:r>
            <a:r>
              <a:rPr lang="nl-BE" dirty="0"/>
              <a:t> </a:t>
            </a:r>
            <a:r>
              <a:rPr lang="nl-BE" dirty="0" err="1"/>
              <a:t>its</a:t>
            </a:r>
            <a:r>
              <a:rPr lang="nl-BE" dirty="0"/>
              <a:t> </a:t>
            </a:r>
            <a:r>
              <a:rPr lang="nl-BE" dirty="0" err="1"/>
              <a:t>own</a:t>
            </a:r>
            <a:r>
              <a:rPr lang="nl-BE" dirty="0"/>
              <a:t> </a:t>
            </a:r>
            <a:r>
              <a:rPr lang="nl-BE" dirty="0" err="1"/>
              <a:t>feet</a:t>
            </a:r>
            <a:r>
              <a:rPr lang="nl-BE" dirty="0"/>
              <a:t>, </a:t>
            </a:r>
            <a:r>
              <a:rPr lang="nl-BE" dirty="0" err="1"/>
              <a:t>divide</a:t>
            </a:r>
            <a:r>
              <a:rPr lang="nl-BE" dirty="0"/>
              <a:t> </a:t>
            </a:r>
            <a:r>
              <a:rPr lang="nl-BE" dirty="0" err="1"/>
              <a:t>attention</a:t>
            </a:r>
            <a:r>
              <a:rPr lang="nl-BE" dirty="0"/>
              <a:t> </a:t>
            </a:r>
            <a:r>
              <a:rPr lang="nl-BE" dirty="0" err="1"/>
              <a:t>among</a:t>
            </a:r>
            <a:r>
              <a:rPr lang="nl-BE" dirty="0"/>
              <a:t> </a:t>
            </a:r>
            <a:r>
              <a:rPr lang="nl-BE" dirty="0" err="1"/>
              <a:t>brothers</a:t>
            </a:r>
            <a:r>
              <a:rPr lang="nl-BE" dirty="0"/>
              <a:t> and </a:t>
            </a:r>
            <a:r>
              <a:rPr lang="nl-BE" dirty="0" smtClean="0"/>
              <a:t>sisters</a:t>
            </a:r>
          </a:p>
          <a:p>
            <a:pPr lvl="1"/>
            <a:r>
              <a:rPr lang="nl-BE" dirty="0" err="1" smtClean="0"/>
              <a:t>Referral</a:t>
            </a:r>
            <a:endParaRPr lang="nl-BE" dirty="0"/>
          </a:p>
          <a:p>
            <a:pPr lvl="1"/>
            <a:endParaRPr lang="nl-BE" dirty="0"/>
          </a:p>
          <a:p>
            <a:pPr lvl="1"/>
            <a:endParaRPr lang="nl-BE" dirty="0"/>
          </a:p>
          <a:p>
            <a:pPr lvl="1"/>
            <a:endParaRPr lang="nl-BE" dirty="0"/>
          </a:p>
          <a:p>
            <a:endParaRPr lang="nl-BE" dirty="0"/>
          </a:p>
          <a:p>
            <a:pPr lvl="1">
              <a:buNone/>
            </a:pPr>
            <a:endParaRPr lang="nl-BE" dirty="0"/>
          </a:p>
          <a:p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Team </a:t>
            </a:r>
            <a:r>
              <a:rPr lang="nl-BE" sz="1600" dirty="0" smtClean="0"/>
              <a:t>(8)</a:t>
            </a:r>
            <a:endParaRPr lang="nl-BE" dirty="0"/>
          </a:p>
        </p:txBody>
      </p:sp>
      <p:sp>
        <p:nvSpPr>
          <p:cNvPr id="4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BE" u="sng" dirty="0" smtClean="0"/>
              <a:t>CF </a:t>
            </a:r>
            <a:r>
              <a:rPr lang="nl-BE" u="sng" dirty="0" err="1" smtClean="0"/>
              <a:t>Social</a:t>
            </a:r>
            <a:r>
              <a:rPr lang="nl-BE" u="sng" dirty="0" smtClean="0"/>
              <a:t> </a:t>
            </a:r>
            <a:r>
              <a:rPr lang="nl-BE" u="sng" dirty="0" err="1"/>
              <a:t>worker</a:t>
            </a:r>
            <a:r>
              <a:rPr lang="nl-BE" u="sng" dirty="0"/>
              <a:t> </a:t>
            </a:r>
          </a:p>
          <a:p>
            <a:pPr lvl="1"/>
            <a:r>
              <a:rPr lang="nl-BE" dirty="0"/>
              <a:t>Advocate </a:t>
            </a:r>
            <a:r>
              <a:rPr lang="nl-BE" dirty="0" err="1" smtClean="0"/>
              <a:t>for</a:t>
            </a:r>
            <a:r>
              <a:rPr lang="nl-BE" dirty="0" smtClean="0"/>
              <a:t> </a:t>
            </a:r>
            <a:r>
              <a:rPr lang="nl-BE" dirty="0" err="1" smtClean="0"/>
              <a:t>patient</a:t>
            </a:r>
            <a:r>
              <a:rPr lang="nl-BE" dirty="0" smtClean="0"/>
              <a:t> / </a:t>
            </a:r>
            <a:r>
              <a:rPr lang="nl-BE" dirty="0" err="1" smtClean="0"/>
              <a:t>family</a:t>
            </a:r>
            <a:endParaRPr lang="nl-BE" dirty="0"/>
          </a:p>
          <a:p>
            <a:pPr lvl="1"/>
            <a:r>
              <a:rPr lang="nl-BE" dirty="0"/>
              <a:t>Check </a:t>
            </a:r>
            <a:r>
              <a:rPr lang="nl-BE" dirty="0" err="1"/>
              <a:t>eligibility</a:t>
            </a:r>
            <a:r>
              <a:rPr lang="nl-BE" dirty="0"/>
              <a:t> </a:t>
            </a:r>
            <a:r>
              <a:rPr lang="nl-BE" dirty="0" err="1"/>
              <a:t>for</a:t>
            </a:r>
            <a:r>
              <a:rPr lang="nl-BE" dirty="0"/>
              <a:t> </a:t>
            </a:r>
            <a:r>
              <a:rPr lang="nl-BE" dirty="0" err="1"/>
              <a:t>financial</a:t>
            </a:r>
            <a:r>
              <a:rPr lang="nl-BE" dirty="0"/>
              <a:t> support</a:t>
            </a:r>
          </a:p>
          <a:p>
            <a:pPr lvl="1"/>
            <a:r>
              <a:rPr lang="nl-BE" dirty="0"/>
              <a:t>Liaison </a:t>
            </a:r>
            <a:r>
              <a:rPr lang="nl-BE" dirty="0" err="1"/>
              <a:t>with</a:t>
            </a:r>
            <a:r>
              <a:rPr lang="nl-BE" dirty="0"/>
              <a:t> </a:t>
            </a:r>
            <a:r>
              <a:rPr lang="nl-BE" dirty="0" err="1"/>
              <a:t>social</a:t>
            </a:r>
            <a:r>
              <a:rPr lang="nl-BE" dirty="0"/>
              <a:t> services, </a:t>
            </a:r>
            <a:r>
              <a:rPr lang="nl-BE" dirty="0" err="1"/>
              <a:t>housing</a:t>
            </a:r>
            <a:r>
              <a:rPr lang="nl-BE" dirty="0"/>
              <a:t> services,…</a:t>
            </a:r>
          </a:p>
          <a:p>
            <a:pPr lvl="1"/>
            <a:r>
              <a:rPr lang="nl-BE" dirty="0"/>
              <a:t>Liaison </a:t>
            </a:r>
            <a:r>
              <a:rPr lang="nl-BE" dirty="0" err="1"/>
              <a:t>with</a:t>
            </a:r>
            <a:r>
              <a:rPr lang="nl-BE" dirty="0"/>
              <a:t> school/</a:t>
            </a:r>
            <a:r>
              <a:rPr lang="nl-BE" dirty="0" err="1"/>
              <a:t>university</a:t>
            </a:r>
            <a:r>
              <a:rPr lang="nl-BE" dirty="0"/>
              <a:t> </a:t>
            </a:r>
            <a:r>
              <a:rPr lang="nl-BE" dirty="0" err="1"/>
              <a:t>for</a:t>
            </a:r>
            <a:r>
              <a:rPr lang="nl-BE" dirty="0"/>
              <a:t> special </a:t>
            </a:r>
            <a:r>
              <a:rPr lang="nl-BE" dirty="0" err="1"/>
              <a:t>arrangements</a:t>
            </a:r>
            <a:r>
              <a:rPr lang="nl-BE" dirty="0"/>
              <a:t> </a:t>
            </a:r>
            <a:r>
              <a:rPr lang="nl-BE" dirty="0" err="1"/>
              <a:t>for</a:t>
            </a:r>
            <a:r>
              <a:rPr lang="nl-BE" dirty="0"/>
              <a:t> </a:t>
            </a:r>
            <a:r>
              <a:rPr lang="nl-BE" dirty="0" err="1"/>
              <a:t>students</a:t>
            </a:r>
            <a:r>
              <a:rPr lang="nl-BE" dirty="0"/>
              <a:t> (</a:t>
            </a:r>
            <a:r>
              <a:rPr lang="nl-BE" dirty="0" err="1"/>
              <a:t>spreading</a:t>
            </a:r>
            <a:r>
              <a:rPr lang="nl-BE" dirty="0"/>
              <a:t> </a:t>
            </a:r>
            <a:r>
              <a:rPr lang="nl-BE" dirty="0" err="1"/>
              <a:t>exams</a:t>
            </a:r>
            <a:r>
              <a:rPr lang="nl-BE" dirty="0"/>
              <a:t>,…)</a:t>
            </a:r>
          </a:p>
          <a:p>
            <a:pPr lvl="1"/>
            <a:r>
              <a:rPr lang="nl-BE" dirty="0"/>
              <a:t>Contact </a:t>
            </a:r>
            <a:r>
              <a:rPr lang="nl-BE" dirty="0" err="1"/>
              <a:t>with</a:t>
            </a:r>
            <a:r>
              <a:rPr lang="nl-BE" dirty="0"/>
              <a:t> </a:t>
            </a:r>
            <a:r>
              <a:rPr lang="nl-BE" dirty="0" err="1"/>
              <a:t>employer</a:t>
            </a:r>
            <a:r>
              <a:rPr lang="nl-BE" dirty="0"/>
              <a:t> of </a:t>
            </a:r>
            <a:r>
              <a:rPr lang="nl-BE" dirty="0" err="1"/>
              <a:t>patient</a:t>
            </a:r>
            <a:r>
              <a:rPr lang="nl-BE" dirty="0"/>
              <a:t> </a:t>
            </a:r>
            <a:r>
              <a:rPr lang="nl-BE" dirty="0" err="1"/>
              <a:t>when</a:t>
            </a:r>
            <a:r>
              <a:rPr lang="nl-BE" dirty="0"/>
              <a:t> </a:t>
            </a:r>
            <a:r>
              <a:rPr lang="nl-BE" dirty="0" err="1"/>
              <a:t>needed</a:t>
            </a:r>
            <a:endParaRPr lang="nl-BE" dirty="0"/>
          </a:p>
          <a:p>
            <a:pPr lvl="1"/>
            <a:r>
              <a:rPr lang="en-US" dirty="0" smtClean="0"/>
              <a:t>Up-to-date knowledge of the country's system of benefits and allowances</a:t>
            </a:r>
          </a:p>
          <a:p>
            <a:pPr lvl="1"/>
            <a:r>
              <a:rPr lang="en-US" dirty="0" smtClean="0"/>
              <a:t>Direct contact with Patient association</a:t>
            </a:r>
          </a:p>
          <a:p>
            <a:pPr lvl="1"/>
            <a:r>
              <a:rPr lang="en-US" dirty="0" smtClean="0"/>
              <a:t>Bridge the gap between hospital life and home life</a:t>
            </a:r>
            <a:endParaRPr lang="nl-BE" dirty="0"/>
          </a:p>
          <a:p>
            <a:pPr lvl="1"/>
            <a:endParaRPr lang="nl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Team </a:t>
            </a:r>
            <a:r>
              <a:rPr lang="nl-BE" sz="1600" dirty="0" smtClean="0"/>
              <a:t>(9)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u="sng" dirty="0" err="1" smtClean="0"/>
              <a:t>Secretary</a:t>
            </a:r>
            <a:endParaRPr lang="nl-BE" dirty="0" smtClean="0"/>
          </a:p>
          <a:p>
            <a:pPr lvl="1"/>
            <a:r>
              <a:rPr lang="nl-BE" dirty="0" err="1" smtClean="0"/>
              <a:t>Appointments</a:t>
            </a:r>
            <a:r>
              <a:rPr lang="nl-BE" dirty="0" smtClean="0"/>
              <a:t>, </a:t>
            </a:r>
            <a:r>
              <a:rPr lang="nl-BE" dirty="0" err="1" smtClean="0"/>
              <a:t>telephone</a:t>
            </a:r>
            <a:r>
              <a:rPr lang="nl-BE" dirty="0" smtClean="0"/>
              <a:t>/email </a:t>
            </a:r>
            <a:r>
              <a:rPr lang="nl-BE" dirty="0" err="1" smtClean="0"/>
              <a:t>contacts</a:t>
            </a:r>
            <a:endParaRPr lang="nl-BE" dirty="0" smtClean="0"/>
          </a:p>
          <a:p>
            <a:pPr lvl="1"/>
            <a:r>
              <a:rPr lang="nl-BE" dirty="0" err="1" smtClean="0"/>
              <a:t>Prepares</a:t>
            </a:r>
            <a:r>
              <a:rPr lang="nl-BE" dirty="0" smtClean="0"/>
              <a:t> </a:t>
            </a:r>
            <a:r>
              <a:rPr lang="nl-BE" dirty="0" err="1" smtClean="0"/>
              <a:t>documents</a:t>
            </a:r>
            <a:r>
              <a:rPr lang="nl-BE" dirty="0" smtClean="0"/>
              <a:t> </a:t>
            </a:r>
            <a:r>
              <a:rPr lang="nl-BE" dirty="0" err="1" smtClean="0"/>
              <a:t>for</a:t>
            </a:r>
            <a:r>
              <a:rPr lang="nl-BE" dirty="0" smtClean="0"/>
              <a:t> </a:t>
            </a:r>
            <a:r>
              <a:rPr lang="nl-BE" dirty="0" err="1" smtClean="0"/>
              <a:t>reimbursement</a:t>
            </a:r>
            <a:r>
              <a:rPr lang="nl-BE" dirty="0" smtClean="0"/>
              <a:t> of medicines</a:t>
            </a:r>
          </a:p>
          <a:p>
            <a:pPr lvl="1"/>
            <a:r>
              <a:rPr lang="nl-BE" dirty="0" smtClean="0"/>
              <a:t>Distribution </a:t>
            </a:r>
            <a:r>
              <a:rPr lang="nl-BE" dirty="0" err="1" smtClean="0"/>
              <a:t>from</a:t>
            </a:r>
            <a:r>
              <a:rPr lang="nl-BE" dirty="0" smtClean="0"/>
              <a:t> en to </a:t>
            </a:r>
            <a:r>
              <a:rPr lang="nl-BE" dirty="0" err="1" smtClean="0"/>
              <a:t>patients</a:t>
            </a:r>
            <a:r>
              <a:rPr lang="nl-BE" dirty="0" smtClean="0"/>
              <a:t>, </a:t>
            </a:r>
            <a:r>
              <a:rPr lang="nl-BE" dirty="0" err="1" smtClean="0"/>
              <a:t>Primary</a:t>
            </a:r>
            <a:r>
              <a:rPr lang="nl-BE" dirty="0" smtClean="0"/>
              <a:t> Care </a:t>
            </a:r>
            <a:r>
              <a:rPr lang="nl-BE" dirty="0" err="1" smtClean="0"/>
              <a:t>Physicians</a:t>
            </a:r>
            <a:r>
              <a:rPr lang="nl-BE" dirty="0" smtClean="0"/>
              <a:t>, </a:t>
            </a:r>
            <a:r>
              <a:rPr lang="nl-BE" dirty="0" err="1" smtClean="0"/>
              <a:t>local</a:t>
            </a:r>
            <a:r>
              <a:rPr lang="nl-BE" dirty="0" smtClean="0"/>
              <a:t> </a:t>
            </a:r>
            <a:r>
              <a:rPr lang="nl-BE" dirty="0" err="1" smtClean="0"/>
              <a:t>authorities</a:t>
            </a:r>
            <a:endParaRPr lang="nl-BE" dirty="0" smtClean="0"/>
          </a:p>
          <a:p>
            <a:pPr lvl="1"/>
            <a:r>
              <a:rPr lang="nl-BE" dirty="0" smtClean="0"/>
              <a:t>Letters / </a:t>
            </a:r>
            <a:r>
              <a:rPr lang="nl-BE" dirty="0" err="1" smtClean="0"/>
              <a:t>administrative</a:t>
            </a:r>
            <a:endParaRPr lang="nl-BE" dirty="0" smtClean="0"/>
          </a:p>
          <a:p>
            <a:pPr lvl="1"/>
            <a:r>
              <a:rPr lang="nl-BE" dirty="0" smtClean="0"/>
              <a:t>Plans meetings</a:t>
            </a:r>
          </a:p>
          <a:p>
            <a:pPr lvl="1"/>
            <a:r>
              <a:rPr lang="nl-BE" dirty="0" smtClean="0"/>
              <a:t>Planning in </a:t>
            </a:r>
            <a:r>
              <a:rPr lang="nl-BE" dirty="0" err="1" smtClean="0"/>
              <a:t>general</a:t>
            </a:r>
            <a:endParaRPr lang="nl-BE" dirty="0" smtClean="0"/>
          </a:p>
          <a:p>
            <a:pPr lvl="1"/>
            <a:r>
              <a:rPr lang="nl-BE" dirty="0" smtClean="0"/>
              <a:t>…</a:t>
            </a:r>
          </a:p>
          <a:p>
            <a:endParaRPr lang="nl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/>
              <a:t>Supporting</a:t>
            </a:r>
            <a:r>
              <a:rPr lang="nl-BE" dirty="0" smtClean="0"/>
              <a:t> disciplines</a:t>
            </a:r>
            <a:endParaRPr lang="nl-BE" dirty="0"/>
          </a:p>
        </p:txBody>
      </p:sp>
      <p:sp>
        <p:nvSpPr>
          <p:cNvPr id="7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nl-BE" dirty="0" err="1" smtClean="0"/>
              <a:t>Pulmonologist</a:t>
            </a:r>
            <a:endParaRPr lang="nl-BE" dirty="0"/>
          </a:p>
          <a:p>
            <a:pPr lvl="1"/>
            <a:r>
              <a:rPr lang="nl-BE" dirty="0" err="1" smtClean="0"/>
              <a:t>Gastro-enterologist</a:t>
            </a:r>
            <a:r>
              <a:rPr lang="nl-BE" dirty="0" smtClean="0"/>
              <a:t> / </a:t>
            </a:r>
            <a:r>
              <a:rPr lang="nl-BE" dirty="0" err="1" smtClean="0"/>
              <a:t>hepatologist</a:t>
            </a:r>
            <a:endParaRPr lang="nl-BE" dirty="0"/>
          </a:p>
          <a:p>
            <a:pPr lvl="1"/>
            <a:r>
              <a:rPr lang="nl-BE" dirty="0" err="1"/>
              <a:t>Ear-nose-throat</a:t>
            </a:r>
            <a:r>
              <a:rPr lang="nl-BE" dirty="0"/>
              <a:t> doctor</a:t>
            </a:r>
          </a:p>
          <a:p>
            <a:pPr lvl="1"/>
            <a:r>
              <a:rPr lang="nl-BE" dirty="0" err="1"/>
              <a:t>Genetic</a:t>
            </a:r>
            <a:r>
              <a:rPr lang="nl-BE" dirty="0"/>
              <a:t> counsellor</a:t>
            </a:r>
          </a:p>
          <a:p>
            <a:pPr lvl="1"/>
            <a:r>
              <a:rPr lang="nl-BE" dirty="0" err="1"/>
              <a:t>Microbiologist</a:t>
            </a:r>
            <a:endParaRPr lang="nl-BE" dirty="0"/>
          </a:p>
          <a:p>
            <a:pPr lvl="1"/>
            <a:r>
              <a:rPr lang="nl-BE" dirty="0" smtClean="0"/>
              <a:t>(</a:t>
            </a:r>
            <a:r>
              <a:rPr lang="nl-BE" dirty="0" err="1" smtClean="0"/>
              <a:t>Interventional</a:t>
            </a:r>
            <a:r>
              <a:rPr lang="nl-BE" dirty="0" smtClean="0"/>
              <a:t>) </a:t>
            </a:r>
            <a:r>
              <a:rPr lang="nl-BE" dirty="0" err="1" smtClean="0"/>
              <a:t>Radiologist</a:t>
            </a:r>
            <a:endParaRPr lang="nl-BE" dirty="0"/>
          </a:p>
          <a:p>
            <a:pPr lvl="1"/>
            <a:r>
              <a:rPr lang="nl-BE" dirty="0" err="1"/>
              <a:t>Gynaecologist</a:t>
            </a:r>
            <a:endParaRPr lang="nl-BE" dirty="0"/>
          </a:p>
          <a:p>
            <a:pPr lvl="1"/>
            <a:r>
              <a:rPr lang="nl-BE" dirty="0" err="1"/>
              <a:t>Urologist</a:t>
            </a:r>
            <a:endParaRPr lang="nl-BE" dirty="0"/>
          </a:p>
          <a:p>
            <a:pPr lvl="1"/>
            <a:r>
              <a:rPr lang="nl-BE" dirty="0" err="1"/>
              <a:t>Endocrinologist</a:t>
            </a:r>
            <a:endParaRPr lang="nl-BE" dirty="0"/>
          </a:p>
          <a:p>
            <a:pPr lvl="1"/>
            <a:r>
              <a:rPr lang="nl-BE" dirty="0" err="1"/>
              <a:t>Surgeon</a:t>
            </a:r>
            <a:endParaRPr lang="nl-BE" dirty="0"/>
          </a:p>
          <a:p>
            <a:pPr lvl="1"/>
            <a:r>
              <a:rPr lang="nl-BE" dirty="0" err="1"/>
              <a:t>Reumatologist</a:t>
            </a:r>
            <a:r>
              <a:rPr lang="nl-BE" dirty="0"/>
              <a:t> </a:t>
            </a:r>
          </a:p>
          <a:p>
            <a:pPr lvl="1"/>
            <a:r>
              <a:rPr lang="nl-BE" dirty="0" smtClean="0"/>
              <a:t>Specialist </a:t>
            </a:r>
            <a:r>
              <a:rPr lang="nl-BE" dirty="0" err="1" smtClean="0"/>
              <a:t>anaesthetist</a:t>
            </a:r>
            <a:r>
              <a:rPr lang="nl-BE" dirty="0" smtClean="0"/>
              <a:t> </a:t>
            </a:r>
            <a:r>
              <a:rPr lang="nl-BE" dirty="0" err="1" smtClean="0"/>
              <a:t>and</a:t>
            </a:r>
            <a:r>
              <a:rPr lang="nl-BE" dirty="0" smtClean="0"/>
              <a:t> </a:t>
            </a:r>
            <a:r>
              <a:rPr lang="nl-BE" dirty="0" err="1" smtClean="0"/>
              <a:t>pain</a:t>
            </a:r>
            <a:r>
              <a:rPr lang="nl-BE" dirty="0" smtClean="0"/>
              <a:t> control</a:t>
            </a:r>
          </a:p>
          <a:p>
            <a:pPr lvl="1"/>
            <a:r>
              <a:rPr lang="nl-BE" dirty="0" smtClean="0"/>
              <a:t>…</a:t>
            </a:r>
            <a:endParaRPr lang="nl-BE" dirty="0"/>
          </a:p>
          <a:p>
            <a:pPr lvl="1"/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232700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Data </a:t>
            </a:r>
            <a:r>
              <a:rPr lang="nl-BE" dirty="0" err="1" smtClean="0"/>
              <a:t>collection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Collecting data in (inter)national registries: key process to aid the understanding of the epidemiology and outcomes of the disease. </a:t>
            </a:r>
          </a:p>
          <a:p>
            <a:r>
              <a:rPr lang="en-US" dirty="0" smtClean="0"/>
              <a:t>Accurate data collection identifies disease progression, outcomes, health economics and the need for change</a:t>
            </a:r>
          </a:p>
          <a:p>
            <a:r>
              <a:rPr lang="en-US" dirty="0" smtClean="0"/>
              <a:t>High-quality data: used by policy makers to focus on and prioritize future strategies and interventions</a:t>
            </a:r>
          </a:p>
          <a:p>
            <a:r>
              <a:rPr lang="en-US" dirty="0" smtClean="0"/>
              <a:t>Key part of any chronic disease management</a:t>
            </a:r>
            <a:endParaRPr lang="nl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el 11">
            <a:extLst>
              <a:ext uri="{FF2B5EF4-FFF2-40B4-BE49-F238E27FC236}">
                <a16:creationId xmlns:a16="http://schemas.microsoft.com/office/drawing/2014/main" xmlns="" id="{006ED6CF-A26C-45CD-B41F-01E5C7BE581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BE" dirty="0" smtClean="0"/>
              <a:t>Managing CF Centers </a:t>
            </a:r>
            <a:r>
              <a:rPr lang="nl-BE" dirty="0" err="1" smtClean="0"/>
              <a:t>and</a:t>
            </a:r>
            <a:r>
              <a:rPr lang="nl-BE" dirty="0" smtClean="0"/>
              <a:t> Care Teams: The </a:t>
            </a:r>
            <a:r>
              <a:rPr lang="nl-BE" dirty="0" err="1" smtClean="0"/>
              <a:t>roles</a:t>
            </a:r>
            <a:r>
              <a:rPr lang="nl-BE" dirty="0" smtClean="0"/>
              <a:t> of </a:t>
            </a:r>
            <a:r>
              <a:rPr lang="nl-BE" dirty="0" err="1" smtClean="0"/>
              <a:t>Clinicians</a:t>
            </a:r>
            <a:r>
              <a:rPr lang="nl-BE" dirty="0" smtClean="0"/>
              <a:t> </a:t>
            </a:r>
            <a:r>
              <a:rPr lang="nl-BE" dirty="0" err="1" smtClean="0"/>
              <a:t>and</a:t>
            </a:r>
            <a:r>
              <a:rPr lang="nl-BE" dirty="0" smtClean="0"/>
              <a:t> </a:t>
            </a:r>
            <a:r>
              <a:rPr lang="nl-BE" dirty="0" err="1" smtClean="0"/>
              <a:t>Allied</a:t>
            </a:r>
            <a:r>
              <a:rPr lang="nl-BE" dirty="0" smtClean="0"/>
              <a:t> Health</a:t>
            </a:r>
            <a:endParaRPr lang="nl-BE" dirty="0"/>
          </a:p>
        </p:txBody>
      </p:sp>
      <p:sp>
        <p:nvSpPr>
          <p:cNvPr id="13" name="Ondertitel 12">
            <a:extLst>
              <a:ext uri="{FF2B5EF4-FFF2-40B4-BE49-F238E27FC236}">
                <a16:creationId xmlns:a16="http://schemas.microsoft.com/office/drawing/2014/main" xmlns="" id="{47A853B6-4B82-432F-8361-25C825BD8D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528000"/>
            <a:ext cx="3641436" cy="692497"/>
          </a:xfrm>
          <a:noFill/>
        </p:spPr>
        <p:txBody>
          <a:bodyPr/>
          <a:lstStyle/>
          <a:p>
            <a:r>
              <a:rPr lang="nl-BE" sz="1400" dirty="0" smtClean="0">
                <a:solidFill>
                  <a:schemeClr val="bg2"/>
                </a:solidFill>
              </a:rPr>
              <a:t>ECFS Standards of Care: Framework </a:t>
            </a:r>
            <a:r>
              <a:rPr lang="nl-BE" sz="1400" dirty="0" err="1" smtClean="0">
                <a:solidFill>
                  <a:schemeClr val="bg2"/>
                </a:solidFill>
              </a:rPr>
              <a:t>for</a:t>
            </a:r>
            <a:r>
              <a:rPr lang="nl-BE" sz="1400" dirty="0" smtClean="0">
                <a:solidFill>
                  <a:schemeClr val="bg2"/>
                </a:solidFill>
              </a:rPr>
              <a:t> the CF Centre</a:t>
            </a:r>
          </a:p>
          <a:p>
            <a:r>
              <a:rPr lang="nl-BE" sz="1100" dirty="0" smtClean="0"/>
              <a:t>Journal of </a:t>
            </a:r>
            <a:r>
              <a:rPr lang="nl-BE" sz="1100" dirty="0" err="1" smtClean="0"/>
              <a:t>Cystic</a:t>
            </a:r>
            <a:r>
              <a:rPr lang="nl-BE" sz="1100" dirty="0" smtClean="0"/>
              <a:t> Fibrosis 13 (2014) S3-S22</a:t>
            </a:r>
            <a:endParaRPr lang="nl-BE" sz="1100" dirty="0">
              <a:solidFill>
                <a:schemeClr val="bg2"/>
              </a:solidFill>
            </a:endParaRPr>
          </a:p>
        </p:txBody>
      </p:sp>
      <p:sp>
        <p:nvSpPr>
          <p:cNvPr id="14" name="Tijdelijke aanduiding voor tekst 13">
            <a:extLst>
              <a:ext uri="{FF2B5EF4-FFF2-40B4-BE49-F238E27FC236}">
                <a16:creationId xmlns:a16="http://schemas.microsoft.com/office/drawing/2014/main" xmlns="" id="{5AEE5904-ACFF-42EB-9FE0-D38BF836909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nl-BE" dirty="0" smtClean="0"/>
              <a:t>Ann Raman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4284312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/>
              <a:t>Questions</a:t>
            </a:r>
            <a:r>
              <a:rPr lang="nl-BE" dirty="0" smtClean="0"/>
              <a:t>?</a:t>
            </a:r>
            <a:endParaRPr lang="nl-BE" dirty="0"/>
          </a:p>
        </p:txBody>
      </p:sp>
      <p:pic>
        <p:nvPicPr>
          <p:cNvPr id="4" name="Picture 2" descr="C:\Users\Ann\AppData\Local\Microsoft\Windows\INetCache\IE\ZBVR7I45\Thank-you-pinned-note[1]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88453" y="2380234"/>
            <a:ext cx="4967094" cy="32421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>
            <a:extLst>
              <a:ext uri="{FF2B5EF4-FFF2-40B4-BE49-F238E27FC236}">
                <a16:creationId xmlns:a16="http://schemas.microsoft.com/office/drawing/2014/main" xmlns="" id="{F35540F5-73F8-406F-81A5-9A6D59E8F02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375641" y="1431925"/>
            <a:ext cx="3760787" cy="175946"/>
          </a:xfrm>
        </p:spPr>
        <p:txBody>
          <a:bodyPr/>
          <a:lstStyle/>
          <a:p>
            <a:r>
              <a:rPr lang="nl-BE" dirty="0" smtClean="0"/>
              <a:t>Ann </a:t>
            </a:r>
            <a:r>
              <a:rPr lang="nl-BE" dirty="0" err="1" smtClean="0"/>
              <a:t>raman</a:t>
            </a:r>
            <a:endParaRPr lang="nl-BE" dirty="0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xmlns="" id="{BBBC68EB-6A08-47A2-B83B-2EA5484847D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nl-BE" dirty="0" smtClean="0"/>
              <a:t>CF nurse</a:t>
            </a:r>
            <a:endParaRPr lang="nl-BE" dirty="0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xmlns="" id="{2F59B20B-952C-43C6-80A8-22D7944CC9E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nl-BE" dirty="0" smtClean="0"/>
              <a:t>Center </a:t>
            </a:r>
            <a:r>
              <a:rPr lang="nl-BE" dirty="0" err="1" smtClean="0"/>
              <a:t>for</a:t>
            </a:r>
            <a:r>
              <a:rPr lang="nl-BE" dirty="0" smtClean="0"/>
              <a:t> </a:t>
            </a:r>
            <a:r>
              <a:rPr lang="nl-BE" dirty="0" err="1" smtClean="0"/>
              <a:t>Cystic</a:t>
            </a:r>
            <a:r>
              <a:rPr lang="nl-BE" dirty="0" smtClean="0"/>
              <a:t> </a:t>
            </a:r>
            <a:r>
              <a:rPr lang="nl-BE" dirty="0" err="1" smtClean="0"/>
              <a:t>Fibrosis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527140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Topics</a:t>
            </a:r>
            <a:endParaRPr lang="nl-BE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err="1" smtClean="0"/>
              <a:t>Introduction</a:t>
            </a:r>
            <a:endParaRPr lang="nl-BE" dirty="0" smtClean="0"/>
          </a:p>
          <a:p>
            <a:r>
              <a:rPr lang="nl-BE" dirty="0"/>
              <a:t>CF </a:t>
            </a:r>
            <a:r>
              <a:rPr lang="nl-BE" dirty="0" smtClean="0"/>
              <a:t>center </a:t>
            </a:r>
            <a:r>
              <a:rPr lang="nl-BE" dirty="0"/>
              <a:t>in </a:t>
            </a:r>
            <a:r>
              <a:rPr lang="nl-BE" dirty="0" err="1"/>
              <a:t>general</a:t>
            </a:r>
            <a:endParaRPr lang="nl-BE" dirty="0"/>
          </a:p>
          <a:p>
            <a:r>
              <a:rPr lang="nl-BE" dirty="0" err="1" smtClean="0"/>
              <a:t>Paediatric</a:t>
            </a:r>
            <a:r>
              <a:rPr lang="nl-BE" dirty="0" smtClean="0"/>
              <a:t> </a:t>
            </a:r>
            <a:r>
              <a:rPr lang="nl-BE" dirty="0" err="1" smtClean="0"/>
              <a:t>and</a:t>
            </a:r>
            <a:r>
              <a:rPr lang="nl-BE" dirty="0" smtClean="0"/>
              <a:t> adult centers</a:t>
            </a:r>
          </a:p>
          <a:p>
            <a:r>
              <a:rPr lang="nl-BE" dirty="0" smtClean="0"/>
              <a:t>Team</a:t>
            </a:r>
          </a:p>
          <a:p>
            <a:r>
              <a:rPr lang="nl-BE" dirty="0" smtClean="0"/>
              <a:t>Data </a:t>
            </a:r>
            <a:r>
              <a:rPr lang="nl-BE" dirty="0" err="1" smtClean="0"/>
              <a:t>collection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732009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>
            <a:extLst>
              <a:ext uri="{FF2B5EF4-FFF2-40B4-BE49-F238E27FC236}">
                <a16:creationId xmlns:a16="http://schemas.microsoft.com/office/drawing/2014/main" xmlns="" id="{5BA08FCB-E901-438D-BBFC-7A53968357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dirty="0" err="1" smtClean="0"/>
              <a:t>Introduction</a:t>
            </a:r>
            <a:r>
              <a:rPr lang="nl-BE" dirty="0" smtClean="0"/>
              <a:t>: CF </a:t>
            </a:r>
            <a:r>
              <a:rPr lang="nl-BE" dirty="0" err="1" smtClean="0"/>
              <a:t>patient</a:t>
            </a:r>
            <a:endParaRPr lang="nl-BE" dirty="0"/>
          </a:p>
        </p:txBody>
      </p:sp>
      <p:graphicFrame>
        <p:nvGraphicFramePr>
          <p:cNvPr id="4" name="Tijdelijke aanduiding voor inhoud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0321780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30136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49916" y="152475"/>
            <a:ext cx="7886700" cy="1325563"/>
          </a:xfrm>
        </p:spPr>
        <p:txBody>
          <a:bodyPr/>
          <a:lstStyle/>
          <a:p>
            <a:r>
              <a:rPr lang="nl-BE" dirty="0" err="1" smtClean="0"/>
              <a:t>Introduction</a:t>
            </a:r>
            <a:r>
              <a:rPr lang="nl-BE" dirty="0" smtClean="0"/>
              <a:t>: CF center</a:t>
            </a:r>
            <a:endParaRPr lang="nl-BE" dirty="0"/>
          </a:p>
        </p:txBody>
      </p:sp>
      <p:graphicFrame>
        <p:nvGraphicFramePr>
          <p:cNvPr id="6" name="Tijdelijke aanduiding voor inhoud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9947727"/>
              </p:ext>
            </p:extLst>
          </p:nvPr>
        </p:nvGraphicFramePr>
        <p:xfrm>
          <a:off x="649916" y="1478038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930886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CF center in </a:t>
            </a:r>
            <a:r>
              <a:rPr lang="nl-BE" dirty="0" err="1" smtClean="0"/>
              <a:t>general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nl-BE" dirty="0" smtClean="0"/>
          </a:p>
          <a:p>
            <a:r>
              <a:rPr lang="nl-BE" dirty="0" smtClean="0"/>
              <a:t>Minimum of 50 </a:t>
            </a:r>
            <a:r>
              <a:rPr lang="nl-BE" dirty="0" err="1" smtClean="0"/>
              <a:t>patients</a:t>
            </a:r>
            <a:endParaRPr lang="nl-BE" dirty="0" smtClean="0"/>
          </a:p>
          <a:p>
            <a:r>
              <a:rPr lang="nl-BE" dirty="0" smtClean="0"/>
              <a:t>Full care </a:t>
            </a:r>
            <a:r>
              <a:rPr lang="nl-BE" dirty="0" err="1" smtClean="0"/>
              <a:t>from</a:t>
            </a:r>
            <a:r>
              <a:rPr lang="nl-BE" dirty="0" smtClean="0"/>
              <a:t> the Center, or </a:t>
            </a:r>
            <a:r>
              <a:rPr lang="nl-BE" dirty="0" err="1" smtClean="0"/>
              <a:t>local</a:t>
            </a:r>
            <a:r>
              <a:rPr lang="nl-BE" dirty="0" smtClean="0"/>
              <a:t> </a:t>
            </a:r>
            <a:r>
              <a:rPr lang="nl-BE" dirty="0" err="1" smtClean="0"/>
              <a:t>directed</a:t>
            </a:r>
            <a:r>
              <a:rPr lang="nl-BE" dirty="0" smtClean="0"/>
              <a:t> </a:t>
            </a:r>
            <a:r>
              <a:rPr lang="nl-BE" dirty="0" smtClean="0"/>
              <a:t>care, </a:t>
            </a:r>
            <a:r>
              <a:rPr lang="nl-BE" dirty="0" err="1" smtClean="0"/>
              <a:t>supervised</a:t>
            </a:r>
            <a:r>
              <a:rPr lang="nl-BE" dirty="0" smtClean="0"/>
              <a:t> </a:t>
            </a:r>
            <a:r>
              <a:rPr lang="nl-BE" dirty="0" err="1" smtClean="0"/>
              <a:t>by</a:t>
            </a:r>
            <a:r>
              <a:rPr lang="nl-BE" dirty="0" smtClean="0"/>
              <a:t> the Center</a:t>
            </a:r>
          </a:p>
          <a:p>
            <a:r>
              <a:rPr lang="nl-BE" dirty="0" err="1" smtClean="0"/>
              <a:t>Individualised</a:t>
            </a:r>
            <a:r>
              <a:rPr lang="nl-BE" dirty="0" smtClean="0"/>
              <a:t> </a:t>
            </a:r>
            <a:r>
              <a:rPr lang="nl-BE" dirty="0" err="1" smtClean="0"/>
              <a:t>patient</a:t>
            </a:r>
            <a:r>
              <a:rPr lang="nl-BE" dirty="0" smtClean="0"/>
              <a:t> </a:t>
            </a:r>
            <a:r>
              <a:rPr lang="nl-BE" dirty="0" err="1" smtClean="0"/>
              <a:t>approach</a:t>
            </a:r>
            <a:r>
              <a:rPr lang="nl-BE" dirty="0" smtClean="0"/>
              <a:t> and </a:t>
            </a:r>
            <a:r>
              <a:rPr lang="nl-BE" dirty="0" err="1" smtClean="0"/>
              <a:t>treatment</a:t>
            </a:r>
            <a:endParaRPr lang="nl-BE" dirty="0" smtClean="0"/>
          </a:p>
          <a:p>
            <a:r>
              <a:rPr lang="nl-BE" dirty="0" smtClean="0"/>
              <a:t>Audit </a:t>
            </a:r>
            <a:r>
              <a:rPr lang="nl-BE" dirty="0" err="1" smtClean="0"/>
              <a:t>and</a:t>
            </a:r>
            <a:r>
              <a:rPr lang="nl-BE" dirty="0" smtClean="0"/>
              <a:t> research</a:t>
            </a:r>
          </a:p>
          <a:p>
            <a:r>
              <a:rPr lang="nl-BE" dirty="0" smtClean="0"/>
              <a:t>Safe, </a:t>
            </a:r>
            <a:r>
              <a:rPr lang="nl-BE" dirty="0" err="1" smtClean="0"/>
              <a:t>cost-effective</a:t>
            </a:r>
            <a:r>
              <a:rPr lang="nl-BE" dirty="0" smtClean="0"/>
              <a:t>, high </a:t>
            </a:r>
            <a:r>
              <a:rPr lang="nl-BE" dirty="0" err="1" smtClean="0"/>
              <a:t>quality</a:t>
            </a:r>
            <a:r>
              <a:rPr lang="nl-BE" dirty="0" smtClean="0"/>
              <a:t> service</a:t>
            </a:r>
          </a:p>
          <a:p>
            <a:r>
              <a:rPr lang="nl-BE" dirty="0" err="1" smtClean="0"/>
              <a:t>Evidence</a:t>
            </a:r>
            <a:r>
              <a:rPr lang="nl-BE" dirty="0" smtClean="0"/>
              <a:t> </a:t>
            </a:r>
            <a:r>
              <a:rPr lang="nl-BE" dirty="0" err="1" smtClean="0"/>
              <a:t>based</a:t>
            </a:r>
            <a:r>
              <a:rPr lang="nl-BE" dirty="0" smtClean="0"/>
              <a:t> </a:t>
            </a:r>
            <a:r>
              <a:rPr lang="nl-BE" dirty="0" err="1" smtClean="0"/>
              <a:t>clinical</a:t>
            </a:r>
            <a:r>
              <a:rPr lang="nl-BE" dirty="0" smtClean="0"/>
              <a:t> </a:t>
            </a:r>
            <a:r>
              <a:rPr lang="nl-BE" dirty="0" err="1" smtClean="0"/>
              <a:t>practice</a:t>
            </a:r>
            <a:endParaRPr lang="nl-BE" dirty="0" smtClean="0"/>
          </a:p>
          <a:p>
            <a:r>
              <a:rPr lang="nl-BE" dirty="0" err="1" smtClean="0"/>
              <a:t>Clinical</a:t>
            </a:r>
            <a:r>
              <a:rPr lang="nl-BE" dirty="0" smtClean="0"/>
              <a:t> </a:t>
            </a:r>
            <a:r>
              <a:rPr lang="nl-BE" dirty="0" err="1" smtClean="0"/>
              <a:t>guidelines</a:t>
            </a:r>
            <a:endParaRPr lang="nl-BE" dirty="0" smtClean="0"/>
          </a:p>
          <a:p>
            <a:r>
              <a:rPr lang="nl-BE" dirty="0" smtClean="0"/>
              <a:t>Consensus views</a:t>
            </a:r>
          </a:p>
          <a:p>
            <a:r>
              <a:rPr lang="nl-BE" dirty="0" smtClean="0"/>
              <a:t>Proper resources</a:t>
            </a:r>
          </a:p>
          <a:p>
            <a:r>
              <a:rPr lang="nl-BE" dirty="0" err="1" smtClean="0"/>
              <a:t>Segregation</a:t>
            </a:r>
            <a:r>
              <a:rPr lang="nl-BE" dirty="0" smtClean="0"/>
              <a:t> </a:t>
            </a:r>
            <a:r>
              <a:rPr lang="nl-BE" dirty="0" err="1" smtClean="0"/>
              <a:t>to</a:t>
            </a:r>
            <a:r>
              <a:rPr lang="nl-BE" dirty="0" smtClean="0"/>
              <a:t> </a:t>
            </a:r>
            <a:r>
              <a:rPr lang="nl-BE" dirty="0" err="1" smtClean="0"/>
              <a:t>prevent</a:t>
            </a:r>
            <a:r>
              <a:rPr lang="nl-BE" dirty="0" smtClean="0"/>
              <a:t> cross-</a:t>
            </a:r>
            <a:r>
              <a:rPr lang="nl-BE" dirty="0" err="1" smtClean="0"/>
              <a:t>infections</a:t>
            </a:r>
            <a:r>
              <a:rPr lang="nl-BE" dirty="0" smtClean="0"/>
              <a:t>. </a:t>
            </a:r>
            <a:r>
              <a:rPr lang="nl-BE" dirty="0" err="1" smtClean="0"/>
              <a:t>Infection</a:t>
            </a:r>
            <a:r>
              <a:rPr lang="nl-BE" dirty="0" smtClean="0"/>
              <a:t> </a:t>
            </a:r>
            <a:r>
              <a:rPr lang="nl-BE" dirty="0" err="1" smtClean="0"/>
              <a:t>and</a:t>
            </a:r>
            <a:r>
              <a:rPr lang="nl-BE" dirty="0" smtClean="0"/>
              <a:t> prevention policy</a:t>
            </a:r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081464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/>
              <a:t>Responsibility</a:t>
            </a:r>
            <a:r>
              <a:rPr lang="nl-BE" dirty="0" smtClean="0"/>
              <a:t> of </a:t>
            </a:r>
            <a:r>
              <a:rPr lang="nl-BE" dirty="0" err="1" smtClean="0"/>
              <a:t>specialists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err="1" smtClean="0"/>
              <a:t>Maintain</a:t>
            </a:r>
            <a:r>
              <a:rPr lang="nl-BE" dirty="0" smtClean="0"/>
              <a:t>, update, </a:t>
            </a:r>
            <a:r>
              <a:rPr lang="nl-BE" dirty="0" err="1" smtClean="0"/>
              <a:t>enhance</a:t>
            </a:r>
            <a:r>
              <a:rPr lang="nl-BE" dirty="0"/>
              <a:t>:</a:t>
            </a:r>
            <a:endParaRPr lang="nl-BE" dirty="0" smtClean="0"/>
          </a:p>
          <a:p>
            <a:pPr lvl="1"/>
            <a:r>
              <a:rPr lang="nl-BE" dirty="0" err="1" smtClean="0"/>
              <a:t>Knowledge</a:t>
            </a:r>
            <a:r>
              <a:rPr lang="nl-BE" dirty="0" smtClean="0"/>
              <a:t>, skills</a:t>
            </a:r>
          </a:p>
          <a:p>
            <a:pPr lvl="1"/>
            <a:r>
              <a:rPr lang="nl-BE" dirty="0" err="1" smtClean="0"/>
              <a:t>Efficacy</a:t>
            </a:r>
            <a:r>
              <a:rPr lang="nl-BE" dirty="0" smtClean="0"/>
              <a:t> </a:t>
            </a:r>
            <a:r>
              <a:rPr lang="nl-BE" dirty="0" err="1" smtClean="0"/>
              <a:t>and</a:t>
            </a:r>
            <a:r>
              <a:rPr lang="nl-BE" dirty="0" smtClean="0"/>
              <a:t> expertise</a:t>
            </a:r>
          </a:p>
          <a:p>
            <a:pPr lvl="1"/>
            <a:r>
              <a:rPr lang="nl-BE" dirty="0" err="1" smtClean="0"/>
              <a:t>Proactive</a:t>
            </a:r>
            <a:r>
              <a:rPr lang="nl-BE" dirty="0" smtClean="0"/>
              <a:t> approach </a:t>
            </a:r>
            <a:r>
              <a:rPr lang="nl-BE" dirty="0" err="1" smtClean="0"/>
              <a:t>to</a:t>
            </a:r>
            <a:r>
              <a:rPr lang="nl-BE" dirty="0" smtClean="0"/>
              <a:t> </a:t>
            </a:r>
            <a:r>
              <a:rPr lang="nl-BE" dirty="0" err="1" smtClean="0"/>
              <a:t>continuing</a:t>
            </a:r>
            <a:r>
              <a:rPr lang="nl-BE" dirty="0" smtClean="0"/>
              <a:t> professional </a:t>
            </a:r>
            <a:r>
              <a:rPr lang="nl-BE" dirty="0" err="1" smtClean="0"/>
              <a:t>development</a:t>
            </a:r>
            <a:endParaRPr lang="nl-BE" dirty="0" smtClean="0"/>
          </a:p>
          <a:p>
            <a:r>
              <a:rPr lang="nl-BE" dirty="0" err="1" smtClean="0"/>
              <a:t>Participation</a:t>
            </a:r>
            <a:r>
              <a:rPr lang="nl-BE" dirty="0" smtClean="0"/>
              <a:t> in:</a:t>
            </a:r>
          </a:p>
          <a:p>
            <a:pPr lvl="1"/>
            <a:r>
              <a:rPr lang="nl-BE" dirty="0" smtClean="0"/>
              <a:t>Uni- </a:t>
            </a:r>
            <a:r>
              <a:rPr lang="nl-BE" dirty="0" err="1" smtClean="0"/>
              <a:t>multiprofessional</a:t>
            </a:r>
            <a:r>
              <a:rPr lang="nl-BE" dirty="0" smtClean="0"/>
              <a:t> audit</a:t>
            </a:r>
          </a:p>
          <a:p>
            <a:pPr lvl="1"/>
            <a:r>
              <a:rPr lang="nl-BE" dirty="0" err="1" smtClean="0"/>
              <a:t>Clinical</a:t>
            </a:r>
            <a:r>
              <a:rPr lang="nl-BE" dirty="0" smtClean="0"/>
              <a:t> research, </a:t>
            </a:r>
            <a:r>
              <a:rPr lang="nl-BE" dirty="0" err="1" smtClean="0"/>
              <a:t>clinical</a:t>
            </a:r>
            <a:r>
              <a:rPr lang="nl-BE" dirty="0" smtClean="0"/>
              <a:t> trials (European </a:t>
            </a:r>
            <a:r>
              <a:rPr lang="nl-BE" dirty="0" err="1" smtClean="0"/>
              <a:t>Clinical</a:t>
            </a:r>
            <a:r>
              <a:rPr lang="nl-BE" dirty="0" smtClean="0"/>
              <a:t> Trial Network)*</a:t>
            </a:r>
          </a:p>
          <a:p>
            <a:pPr lvl="1"/>
            <a:r>
              <a:rPr lang="nl-BE" dirty="0" smtClean="0"/>
              <a:t>Benchmarking</a:t>
            </a:r>
          </a:p>
          <a:p>
            <a:pPr lvl="1"/>
            <a:r>
              <a:rPr lang="nl-BE" dirty="0" smtClean="0"/>
              <a:t>Service </a:t>
            </a:r>
            <a:r>
              <a:rPr lang="nl-BE" dirty="0" err="1" smtClean="0"/>
              <a:t>improvement</a:t>
            </a:r>
            <a:endParaRPr lang="nl-BE" dirty="0" smtClean="0"/>
          </a:p>
          <a:p>
            <a:pPr lvl="1"/>
            <a:endParaRPr lang="nl-BE" dirty="0"/>
          </a:p>
          <a:p>
            <a:pPr lvl="1"/>
            <a:endParaRPr lang="nl-BE" dirty="0" smtClean="0"/>
          </a:p>
          <a:p>
            <a:pPr marL="342900" lvl="1" indent="0">
              <a:buNone/>
            </a:pPr>
            <a:r>
              <a:rPr lang="nl-BE" sz="1400" dirty="0" smtClean="0"/>
              <a:t>*www.ecfs.eu/ctn</a:t>
            </a:r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999925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/>
              <a:t>Pediatric</a:t>
            </a:r>
            <a:r>
              <a:rPr lang="nl-BE" dirty="0" smtClean="0"/>
              <a:t> </a:t>
            </a:r>
            <a:r>
              <a:rPr lang="nl-BE" dirty="0" err="1" smtClean="0"/>
              <a:t>and</a:t>
            </a:r>
            <a:r>
              <a:rPr lang="nl-BE" dirty="0" smtClean="0"/>
              <a:t> Adult </a:t>
            </a:r>
            <a:r>
              <a:rPr lang="nl-BE" dirty="0" err="1" smtClean="0"/>
              <a:t>Centres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u="sng" dirty="0" err="1" smtClean="0"/>
              <a:t>Paediatric</a:t>
            </a:r>
            <a:r>
              <a:rPr lang="nl-BE" dirty="0" smtClean="0"/>
              <a:t> care: focus on prevention of </a:t>
            </a:r>
            <a:r>
              <a:rPr lang="nl-BE" dirty="0" err="1" smtClean="0"/>
              <a:t>disease</a:t>
            </a:r>
            <a:r>
              <a:rPr lang="nl-BE" dirty="0" smtClean="0"/>
              <a:t> </a:t>
            </a:r>
            <a:r>
              <a:rPr lang="nl-BE" dirty="0" err="1" smtClean="0"/>
              <a:t>progression</a:t>
            </a:r>
            <a:endParaRPr lang="nl-BE" dirty="0" smtClean="0"/>
          </a:p>
          <a:p>
            <a:r>
              <a:rPr lang="nl-BE" u="sng" dirty="0" err="1" smtClean="0"/>
              <a:t>Adults</a:t>
            </a:r>
            <a:r>
              <a:rPr lang="nl-BE" dirty="0" smtClean="0"/>
              <a:t>: </a:t>
            </a:r>
            <a:r>
              <a:rPr lang="nl-BE" dirty="0" err="1" smtClean="0"/>
              <a:t>increased</a:t>
            </a:r>
            <a:r>
              <a:rPr lang="nl-BE" dirty="0" smtClean="0"/>
              <a:t> </a:t>
            </a:r>
            <a:r>
              <a:rPr lang="nl-BE" dirty="0" err="1" smtClean="0"/>
              <a:t>morbidity</a:t>
            </a:r>
            <a:r>
              <a:rPr lang="nl-BE" dirty="0" smtClean="0"/>
              <a:t> </a:t>
            </a:r>
            <a:r>
              <a:rPr lang="nl-BE" dirty="0" err="1" smtClean="0"/>
              <a:t>and</a:t>
            </a:r>
            <a:r>
              <a:rPr lang="nl-BE" dirty="0" smtClean="0"/>
              <a:t> </a:t>
            </a:r>
            <a:r>
              <a:rPr lang="nl-BE" dirty="0" err="1" smtClean="0"/>
              <a:t>mortality</a:t>
            </a:r>
            <a:r>
              <a:rPr lang="nl-BE" dirty="0" smtClean="0"/>
              <a:t>.  </a:t>
            </a:r>
            <a:r>
              <a:rPr lang="nl-BE" dirty="0" err="1" smtClean="0"/>
              <a:t>Greater</a:t>
            </a:r>
            <a:r>
              <a:rPr lang="nl-BE" dirty="0" smtClean="0"/>
              <a:t> </a:t>
            </a:r>
            <a:r>
              <a:rPr lang="nl-BE" dirty="0" err="1" smtClean="0"/>
              <a:t>demands</a:t>
            </a:r>
            <a:r>
              <a:rPr lang="nl-BE" dirty="0" smtClean="0"/>
              <a:t> </a:t>
            </a:r>
            <a:r>
              <a:rPr lang="nl-BE" dirty="0" err="1" smtClean="0"/>
              <a:t>for</a:t>
            </a:r>
            <a:r>
              <a:rPr lang="nl-BE" dirty="0" smtClean="0"/>
              <a:t> </a:t>
            </a:r>
            <a:r>
              <a:rPr lang="nl-BE" dirty="0" err="1" smtClean="0"/>
              <a:t>inpatient</a:t>
            </a:r>
            <a:r>
              <a:rPr lang="nl-BE" dirty="0" smtClean="0"/>
              <a:t> care, more </a:t>
            </a:r>
            <a:r>
              <a:rPr lang="nl-BE" dirty="0" err="1" smtClean="0"/>
              <a:t>multisystem</a:t>
            </a:r>
            <a:r>
              <a:rPr lang="nl-BE" dirty="0" smtClean="0"/>
              <a:t> </a:t>
            </a:r>
            <a:r>
              <a:rPr lang="nl-BE" dirty="0" err="1" smtClean="0"/>
              <a:t>complications</a:t>
            </a:r>
            <a:r>
              <a:rPr lang="nl-BE" dirty="0" smtClean="0"/>
              <a:t> / </a:t>
            </a:r>
            <a:r>
              <a:rPr lang="nl-BE" dirty="0" err="1" smtClean="0"/>
              <a:t>comorbidities</a:t>
            </a:r>
            <a:endParaRPr lang="nl-BE" dirty="0" smtClean="0"/>
          </a:p>
          <a:p>
            <a:r>
              <a:rPr lang="nl-BE" dirty="0" err="1" smtClean="0"/>
              <a:t>Transition</a:t>
            </a:r>
            <a:r>
              <a:rPr lang="nl-BE" dirty="0" smtClean="0"/>
              <a:t> 17th-19th </a:t>
            </a:r>
            <a:r>
              <a:rPr lang="nl-BE" dirty="0" err="1" smtClean="0"/>
              <a:t>birthday</a:t>
            </a:r>
            <a:endParaRPr lang="nl-BE" dirty="0" smtClean="0"/>
          </a:p>
          <a:p>
            <a:r>
              <a:rPr lang="nl-BE" dirty="0" smtClean="0"/>
              <a:t>Both centers </a:t>
            </a:r>
            <a:r>
              <a:rPr lang="nl-BE" dirty="0" err="1" smtClean="0"/>
              <a:t>need</a:t>
            </a:r>
            <a:r>
              <a:rPr lang="nl-BE" dirty="0" smtClean="0"/>
              <a:t> </a:t>
            </a:r>
            <a:r>
              <a:rPr lang="nl-BE" dirty="0" err="1" smtClean="0"/>
              <a:t>to</a:t>
            </a:r>
            <a:r>
              <a:rPr lang="nl-BE" dirty="0" smtClean="0"/>
              <a:t> </a:t>
            </a:r>
            <a:r>
              <a:rPr lang="nl-BE" dirty="0" err="1" smtClean="0"/>
              <a:t>work</a:t>
            </a:r>
            <a:r>
              <a:rPr lang="nl-BE" dirty="0" smtClean="0"/>
              <a:t> </a:t>
            </a:r>
            <a:r>
              <a:rPr lang="nl-BE" dirty="0" err="1" smtClean="0"/>
              <a:t>closely</a:t>
            </a:r>
            <a:r>
              <a:rPr lang="nl-BE" dirty="0" smtClean="0"/>
              <a:t> </a:t>
            </a:r>
            <a:r>
              <a:rPr lang="nl-BE" dirty="0" err="1" smtClean="0"/>
              <a:t>together</a:t>
            </a:r>
            <a:endParaRPr lang="nl-BE" dirty="0" smtClean="0"/>
          </a:p>
          <a:p>
            <a:r>
              <a:rPr lang="nl-BE" dirty="0" smtClean="0"/>
              <a:t>Direct acces 24/7</a:t>
            </a:r>
          </a:p>
          <a:p>
            <a:r>
              <a:rPr lang="nl-BE" dirty="0" err="1" smtClean="0"/>
              <a:t>Multidisciplinary</a:t>
            </a:r>
            <a:r>
              <a:rPr lang="nl-BE" dirty="0" smtClean="0"/>
              <a:t> team:</a:t>
            </a:r>
          </a:p>
          <a:p>
            <a:pPr lvl="1"/>
            <a:r>
              <a:rPr lang="nl-BE" dirty="0" smtClean="0"/>
              <a:t>Member of </a:t>
            </a:r>
            <a:r>
              <a:rPr lang="nl-BE" dirty="0" err="1" smtClean="0"/>
              <a:t>national</a:t>
            </a:r>
            <a:r>
              <a:rPr lang="nl-BE" dirty="0" smtClean="0"/>
              <a:t> or </a:t>
            </a:r>
            <a:r>
              <a:rPr lang="nl-BE" dirty="0" err="1" smtClean="0"/>
              <a:t>international</a:t>
            </a:r>
            <a:r>
              <a:rPr lang="nl-BE" dirty="0" smtClean="0"/>
              <a:t> CF special interest </a:t>
            </a:r>
            <a:r>
              <a:rPr lang="nl-BE" dirty="0" err="1" smtClean="0"/>
              <a:t>group</a:t>
            </a:r>
            <a:endParaRPr lang="nl-BE" dirty="0" smtClean="0"/>
          </a:p>
          <a:p>
            <a:pPr lvl="1"/>
            <a:r>
              <a:rPr lang="nl-BE" dirty="0" smtClean="0"/>
              <a:t>Specialist </a:t>
            </a:r>
            <a:r>
              <a:rPr lang="nl-BE" dirty="0" err="1" smtClean="0"/>
              <a:t>knowledge</a:t>
            </a:r>
            <a:r>
              <a:rPr lang="nl-BE" dirty="0" smtClean="0"/>
              <a:t> </a:t>
            </a:r>
            <a:r>
              <a:rPr lang="nl-BE" dirty="0" err="1" smtClean="0"/>
              <a:t>and</a:t>
            </a:r>
            <a:r>
              <a:rPr lang="nl-BE" dirty="0" smtClean="0"/>
              <a:t> </a:t>
            </a:r>
            <a:r>
              <a:rPr lang="nl-BE" dirty="0" err="1" smtClean="0"/>
              <a:t>experienced</a:t>
            </a:r>
            <a:r>
              <a:rPr lang="nl-BE" dirty="0" smtClean="0"/>
              <a:t> in CF</a:t>
            </a:r>
          </a:p>
          <a:p>
            <a:pPr lvl="1"/>
            <a:r>
              <a:rPr lang="nl-BE" dirty="0" err="1" smtClean="0"/>
              <a:t>Attend</a:t>
            </a:r>
            <a:r>
              <a:rPr lang="nl-BE" dirty="0" smtClean="0"/>
              <a:t> </a:t>
            </a:r>
            <a:r>
              <a:rPr lang="nl-BE" dirty="0" err="1" smtClean="0"/>
              <a:t>local</a:t>
            </a:r>
            <a:r>
              <a:rPr lang="nl-BE" dirty="0" smtClean="0"/>
              <a:t> </a:t>
            </a:r>
            <a:r>
              <a:rPr lang="nl-BE" dirty="0" err="1" smtClean="0"/>
              <a:t>study</a:t>
            </a:r>
            <a:r>
              <a:rPr lang="nl-BE" dirty="0" smtClean="0"/>
              <a:t> </a:t>
            </a:r>
            <a:r>
              <a:rPr lang="nl-BE" dirty="0" err="1" smtClean="0"/>
              <a:t>days</a:t>
            </a:r>
            <a:r>
              <a:rPr lang="nl-BE" dirty="0" smtClean="0"/>
              <a:t> </a:t>
            </a:r>
            <a:r>
              <a:rPr lang="nl-BE" dirty="0" err="1" smtClean="0"/>
              <a:t>and</a:t>
            </a:r>
            <a:r>
              <a:rPr lang="nl-BE" dirty="0" smtClean="0"/>
              <a:t> (</a:t>
            </a:r>
            <a:r>
              <a:rPr lang="nl-BE" dirty="0" err="1" smtClean="0"/>
              <a:t>inter</a:t>
            </a:r>
            <a:r>
              <a:rPr lang="nl-BE" dirty="0" smtClean="0"/>
              <a:t>)</a:t>
            </a:r>
            <a:r>
              <a:rPr lang="nl-BE" dirty="0" err="1" smtClean="0"/>
              <a:t>national</a:t>
            </a:r>
            <a:r>
              <a:rPr lang="nl-BE" dirty="0" smtClean="0"/>
              <a:t> CF conferences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272129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Team </a:t>
            </a:r>
            <a:r>
              <a:rPr lang="nl-BE" sz="1600" dirty="0" smtClean="0"/>
              <a:t>(1)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BE" u="sng" dirty="0" smtClean="0"/>
              <a:t>CF consultant </a:t>
            </a:r>
            <a:r>
              <a:rPr lang="nl-BE" dirty="0" smtClean="0"/>
              <a:t>(</a:t>
            </a:r>
            <a:r>
              <a:rPr lang="nl-BE" dirty="0" err="1" smtClean="0"/>
              <a:t>spend</a:t>
            </a:r>
            <a:r>
              <a:rPr lang="nl-BE" dirty="0" smtClean="0"/>
              <a:t> min of 50% in CF care)</a:t>
            </a:r>
          </a:p>
          <a:p>
            <a:pPr lvl="1"/>
            <a:r>
              <a:rPr lang="nl-BE" dirty="0" err="1" smtClean="0"/>
              <a:t>Accredit</a:t>
            </a:r>
            <a:r>
              <a:rPr lang="nl-BE" dirty="0" smtClean="0"/>
              <a:t> training in </a:t>
            </a:r>
            <a:r>
              <a:rPr lang="nl-BE" dirty="0" err="1" smtClean="0"/>
              <a:t>paediatric</a:t>
            </a:r>
            <a:r>
              <a:rPr lang="nl-BE" dirty="0" smtClean="0"/>
              <a:t> or adult CF </a:t>
            </a:r>
            <a:r>
              <a:rPr lang="nl-BE" dirty="0" smtClean="0"/>
              <a:t>care</a:t>
            </a:r>
            <a:endParaRPr lang="nl-BE" dirty="0" smtClean="0"/>
          </a:p>
          <a:p>
            <a:pPr lvl="1"/>
            <a:r>
              <a:rPr lang="nl-BE" dirty="0" smtClean="0"/>
              <a:t>Knowledge:</a:t>
            </a:r>
          </a:p>
          <a:p>
            <a:pPr lvl="2"/>
            <a:r>
              <a:rPr lang="nl-BE" dirty="0" err="1" smtClean="0"/>
              <a:t>Epidemiology</a:t>
            </a:r>
            <a:r>
              <a:rPr lang="nl-BE" dirty="0" smtClean="0"/>
              <a:t> / </a:t>
            </a:r>
            <a:r>
              <a:rPr lang="nl-BE" dirty="0" err="1" smtClean="0"/>
              <a:t>pathophysiology</a:t>
            </a:r>
            <a:r>
              <a:rPr lang="nl-BE" dirty="0" smtClean="0"/>
              <a:t> of CF</a:t>
            </a:r>
          </a:p>
          <a:p>
            <a:pPr lvl="2"/>
            <a:r>
              <a:rPr lang="nl-BE" dirty="0" err="1" smtClean="0"/>
              <a:t>Aetiology</a:t>
            </a:r>
            <a:r>
              <a:rPr lang="nl-BE" dirty="0" smtClean="0"/>
              <a:t> of </a:t>
            </a:r>
            <a:r>
              <a:rPr lang="nl-BE" dirty="0" err="1" smtClean="0"/>
              <a:t>respiratory</a:t>
            </a:r>
            <a:r>
              <a:rPr lang="nl-BE" dirty="0" smtClean="0"/>
              <a:t> </a:t>
            </a:r>
            <a:r>
              <a:rPr lang="nl-BE" dirty="0" err="1" smtClean="0"/>
              <a:t>and</a:t>
            </a:r>
            <a:r>
              <a:rPr lang="nl-BE" dirty="0" smtClean="0"/>
              <a:t> non-</a:t>
            </a:r>
            <a:r>
              <a:rPr lang="nl-BE" dirty="0" err="1" smtClean="0"/>
              <a:t>respiratory</a:t>
            </a:r>
            <a:r>
              <a:rPr lang="nl-BE" dirty="0" smtClean="0"/>
              <a:t> </a:t>
            </a:r>
            <a:r>
              <a:rPr lang="nl-BE" dirty="0" err="1" smtClean="0"/>
              <a:t>manifestations</a:t>
            </a:r>
            <a:r>
              <a:rPr lang="nl-BE" dirty="0" smtClean="0"/>
              <a:t>, </a:t>
            </a:r>
            <a:r>
              <a:rPr lang="nl-BE" dirty="0" err="1" smtClean="0"/>
              <a:t>complications</a:t>
            </a:r>
            <a:r>
              <a:rPr lang="nl-BE" dirty="0" smtClean="0"/>
              <a:t> of CF</a:t>
            </a:r>
          </a:p>
          <a:p>
            <a:pPr lvl="2"/>
            <a:r>
              <a:rPr lang="nl-BE" dirty="0" err="1" smtClean="0"/>
              <a:t>Microbiological</a:t>
            </a:r>
            <a:r>
              <a:rPr lang="nl-BE" dirty="0" smtClean="0"/>
              <a:t> </a:t>
            </a:r>
            <a:r>
              <a:rPr lang="nl-BE" dirty="0" err="1" smtClean="0"/>
              <a:t>investigations</a:t>
            </a:r>
            <a:endParaRPr lang="nl-BE" dirty="0" smtClean="0"/>
          </a:p>
          <a:p>
            <a:pPr lvl="2"/>
            <a:r>
              <a:rPr lang="nl-BE" dirty="0" smtClean="0"/>
              <a:t>Imaging: X-</a:t>
            </a:r>
            <a:r>
              <a:rPr lang="nl-BE" dirty="0" err="1" smtClean="0"/>
              <a:t>ray</a:t>
            </a:r>
            <a:r>
              <a:rPr lang="nl-BE" dirty="0" smtClean="0"/>
              <a:t> / CT scan</a:t>
            </a:r>
          </a:p>
          <a:p>
            <a:pPr lvl="2"/>
            <a:r>
              <a:rPr lang="nl-BE" dirty="0" err="1" smtClean="0"/>
              <a:t>Pharmacology</a:t>
            </a:r>
            <a:endParaRPr lang="nl-BE" dirty="0" smtClean="0"/>
          </a:p>
          <a:p>
            <a:pPr lvl="2"/>
            <a:r>
              <a:rPr lang="nl-BE" dirty="0" err="1" smtClean="0"/>
              <a:t>Nutritional</a:t>
            </a:r>
            <a:r>
              <a:rPr lang="nl-BE" dirty="0" smtClean="0"/>
              <a:t> </a:t>
            </a:r>
            <a:r>
              <a:rPr lang="nl-BE" dirty="0" err="1" smtClean="0"/>
              <a:t>requirements</a:t>
            </a:r>
            <a:r>
              <a:rPr lang="nl-BE" dirty="0" smtClean="0"/>
              <a:t> (eg. </a:t>
            </a:r>
            <a:r>
              <a:rPr lang="nl-BE" dirty="0" err="1" smtClean="0"/>
              <a:t>Enteral</a:t>
            </a:r>
            <a:r>
              <a:rPr lang="nl-BE" dirty="0" smtClean="0"/>
              <a:t> tube </a:t>
            </a:r>
            <a:r>
              <a:rPr lang="nl-BE" dirty="0" err="1" smtClean="0"/>
              <a:t>feeding</a:t>
            </a:r>
            <a:r>
              <a:rPr lang="nl-BE" dirty="0" smtClean="0"/>
              <a:t>)</a:t>
            </a:r>
          </a:p>
          <a:p>
            <a:pPr lvl="2"/>
            <a:r>
              <a:rPr lang="nl-BE" dirty="0" err="1" smtClean="0"/>
              <a:t>Indications</a:t>
            </a:r>
            <a:r>
              <a:rPr lang="nl-BE" dirty="0" smtClean="0"/>
              <a:t> </a:t>
            </a:r>
            <a:r>
              <a:rPr lang="nl-BE" dirty="0" err="1" smtClean="0"/>
              <a:t>for</a:t>
            </a:r>
            <a:r>
              <a:rPr lang="nl-BE" dirty="0" smtClean="0"/>
              <a:t> </a:t>
            </a:r>
            <a:r>
              <a:rPr lang="nl-BE" dirty="0" err="1" smtClean="0"/>
              <a:t>lung</a:t>
            </a:r>
            <a:r>
              <a:rPr lang="nl-BE" dirty="0" smtClean="0"/>
              <a:t> </a:t>
            </a:r>
            <a:r>
              <a:rPr lang="nl-BE" dirty="0" err="1" smtClean="0"/>
              <a:t>transplantation</a:t>
            </a:r>
            <a:endParaRPr lang="nl-BE" dirty="0" smtClean="0"/>
          </a:p>
          <a:p>
            <a:pPr lvl="1"/>
            <a:r>
              <a:rPr lang="nl-BE" dirty="0" smtClean="0"/>
              <a:t>Skills:</a:t>
            </a:r>
          </a:p>
          <a:p>
            <a:pPr lvl="2"/>
            <a:r>
              <a:rPr lang="nl-BE" dirty="0" err="1" smtClean="0"/>
              <a:t>Interpret</a:t>
            </a:r>
            <a:r>
              <a:rPr lang="nl-BE" dirty="0" smtClean="0"/>
              <a:t> </a:t>
            </a:r>
            <a:r>
              <a:rPr lang="nl-BE" dirty="0" err="1" smtClean="0"/>
              <a:t>results</a:t>
            </a:r>
            <a:r>
              <a:rPr lang="nl-BE" dirty="0" smtClean="0"/>
              <a:t> </a:t>
            </a:r>
            <a:r>
              <a:rPr lang="nl-BE" dirty="0" err="1" smtClean="0"/>
              <a:t>and</a:t>
            </a:r>
            <a:r>
              <a:rPr lang="nl-BE" dirty="0" smtClean="0"/>
              <a:t> </a:t>
            </a:r>
            <a:r>
              <a:rPr lang="nl-BE" dirty="0" err="1" smtClean="0"/>
              <a:t>evaluate</a:t>
            </a:r>
            <a:r>
              <a:rPr lang="nl-BE" dirty="0" smtClean="0"/>
              <a:t> </a:t>
            </a:r>
            <a:r>
              <a:rPr lang="nl-BE" dirty="0" err="1" smtClean="0"/>
              <a:t>functional</a:t>
            </a:r>
            <a:r>
              <a:rPr lang="nl-BE" dirty="0" smtClean="0"/>
              <a:t> status of </a:t>
            </a:r>
            <a:r>
              <a:rPr lang="nl-BE" dirty="0" err="1" smtClean="0"/>
              <a:t>patient</a:t>
            </a:r>
            <a:endParaRPr lang="nl-BE" dirty="0" smtClean="0"/>
          </a:p>
          <a:p>
            <a:pPr lvl="2"/>
            <a:r>
              <a:rPr lang="nl-BE" dirty="0" err="1" smtClean="0"/>
              <a:t>Good</a:t>
            </a:r>
            <a:r>
              <a:rPr lang="nl-BE" dirty="0" smtClean="0"/>
              <a:t> </a:t>
            </a:r>
            <a:r>
              <a:rPr lang="nl-BE" dirty="0" err="1" smtClean="0"/>
              <a:t>communication</a:t>
            </a:r>
            <a:r>
              <a:rPr lang="nl-BE" dirty="0" smtClean="0"/>
              <a:t> skills</a:t>
            </a:r>
          </a:p>
          <a:p>
            <a:pPr lvl="2"/>
            <a:endParaRPr lang="nl-BE" dirty="0" smtClean="0"/>
          </a:p>
          <a:p>
            <a:pPr lvl="1"/>
            <a:endParaRPr lang="nl-BE" dirty="0"/>
          </a:p>
          <a:p>
            <a:pPr lvl="1"/>
            <a:endParaRPr lang="nl-BE" dirty="0" smtClean="0"/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202060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Z_Gent">
  <a:themeElements>
    <a:clrScheme name="UZ_Gent">
      <a:dk1>
        <a:sysClr val="windowText" lastClr="000000"/>
      </a:dk1>
      <a:lt1>
        <a:sysClr val="window" lastClr="FFFFFF"/>
      </a:lt1>
      <a:dk2>
        <a:srgbClr val="1E64C8"/>
      </a:dk2>
      <a:lt2>
        <a:srgbClr val="E7E6E6"/>
      </a:lt2>
      <a:accent1>
        <a:srgbClr val="1E64C8"/>
      </a:accent1>
      <a:accent2>
        <a:srgbClr val="E7E6E6"/>
      </a:accent2>
      <a:accent3>
        <a:srgbClr val="1E64C8"/>
      </a:accent3>
      <a:accent4>
        <a:srgbClr val="F2F2F2"/>
      </a:accent4>
      <a:accent5>
        <a:srgbClr val="1E64C8"/>
      </a:accent5>
      <a:accent6>
        <a:srgbClr val="7F7F7F"/>
      </a:accent6>
      <a:hlink>
        <a:srgbClr val="000000"/>
      </a:hlink>
      <a:folHlink>
        <a:srgbClr val="000000"/>
      </a:folHlink>
    </a:clrScheme>
    <a:fontScheme name="UZ_Ge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uz_standaard.potx [Alleen-lezen]" id="{36D8BC56-D440-4BCA-937D-7F41995F3D2C}" vid="{29BB2248-C73E-4147-BD89-65E3269824A9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pe:Receivers xmlns:spe="http://schemas.microsoft.com/sharepoint/events"/>
</file>

<file path=customXml/item2.xml><?xml version="1.0" encoding="utf-8"?>
<?mso-contentType ?>
<SharedContentType xmlns="Microsoft.SharePoint.Taxonomy.ContentTypeSync" SourceId="d827be2f-2bae-4375-8dba-54ae5ec41532" ContentTypeId="0x0101005811507AE97540BE9341F835BA50A447" PreviousValue="false"/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UZGDescription xmlns="5414dcef-00a9-4546-bb64-f540b7816a02" xsi:nil="true"/>
    <TaxCatchAll xmlns="5414dcef-00a9-4546-bb64-f540b7816a02"/>
    <TaxKeywordTaxHTField xmlns="05a9a014-8e83-4b81-a09e-90a8e79c7c6a">
      <Terms xmlns="http://schemas.microsoft.com/office/infopath/2007/PartnerControls"/>
    </TaxKeywordTaxHTField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UZG Document" ma:contentTypeID="0x0101005811507AE97540BE9341F835BA50A44700CFD78B7E2B8DDE44A6ED38A06DBF5AA5" ma:contentTypeVersion="29" ma:contentTypeDescription="Een nieuw document maken." ma:contentTypeScope="" ma:versionID="535f0269f3cc213b098f0fee5e8f06fc">
  <xsd:schema xmlns:xsd="http://www.w3.org/2001/XMLSchema" xmlns:xs="http://www.w3.org/2001/XMLSchema" xmlns:p="http://schemas.microsoft.com/office/2006/metadata/properties" xmlns:ns2="5414dcef-00a9-4546-bb64-f540b7816a02" xmlns:ns3="05a9a014-8e83-4b81-a09e-90a8e79c7c6a" targetNamespace="http://schemas.microsoft.com/office/2006/metadata/properties" ma:root="true" ma:fieldsID="57418a9bdd61f77624d35a2187a1bf67" ns2:_="" ns3:_="">
    <xsd:import namespace="5414dcef-00a9-4546-bb64-f540b7816a02"/>
    <xsd:import namespace="05a9a014-8e83-4b81-a09e-90a8e79c7c6a"/>
    <xsd:element name="properties">
      <xsd:complexType>
        <xsd:sequence>
          <xsd:element name="documentManagement">
            <xsd:complexType>
              <xsd:all>
                <xsd:element ref="ns2:UZGDescription" minOccurs="0"/>
                <xsd:element ref="ns3:TaxKeywordTaxHTField" minOccurs="0"/>
                <xsd:element ref="ns3:_dlc_DocId" minOccurs="0"/>
                <xsd:element ref="ns3:_dlc_DocIdUrl" minOccurs="0"/>
                <xsd:element ref="ns3:_dlc_DocIdPersistId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14dcef-00a9-4546-bb64-f540b7816a02" elementFormDefault="qualified">
    <xsd:import namespace="http://schemas.microsoft.com/office/2006/documentManagement/types"/>
    <xsd:import namespace="http://schemas.microsoft.com/office/infopath/2007/PartnerControls"/>
    <xsd:element name="UZGDescription" ma:index="8" nillable="true" ma:displayName="Beschrijving" ma:internalName="UZGDescription">
      <xsd:simpleType>
        <xsd:restriction base="dms:Note"/>
      </xsd:simpleType>
    </xsd:element>
    <xsd:element name="TaxCatchAll" ma:index="14" nillable="true" ma:displayName="Taxonomy Catch All Column" ma:description="" ma:hidden="true" ma:list="{777de36d-bb78-4281-bcbb-1cc4ae77640a}" ma:internalName="TaxCatchAll" ma:showField="CatchAllData" ma:web="5414dcef-00a9-4546-bb64-f540b7816a0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5a9a014-8e83-4b81-a09e-90a8e79c7c6a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10" nillable="true" ma:taxonomy="true" ma:internalName="TaxKeywordTaxHTField" ma:taxonomyFieldName="TaxKeyword" ma:displayName="Trefwoorden" ma:fieldId="{23f27201-bee3-471e-b2e7-b64fd8b7ca38}" ma:taxonomyMulti="true" ma:sspId="d827be2f-2bae-4375-8dba-54ae5ec41532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_dlc_DocId" ma:index="11" nillable="true" ma:displayName="Waarde van de document-id" ma:description="De waarde van de document-id die aan dit item is toegewezen." ma:internalName="_dlc_DocId" ma:readOnly="true">
      <xsd:simpleType>
        <xsd:restriction base="dms:Text"/>
      </xsd:simpleType>
    </xsd:element>
    <xsd:element name="_dlc_DocIdUrl" ma:index="12" nillable="true" ma:displayName="Document-id" ma:description="Permanente koppeling naar dit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3" nillable="true" ma:displayName="Id blijven behouden" ma:description="Id behouden tijdens toevoegen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EAD155D-0378-4C44-9AE6-FD30CC92693D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3A4F8545-23ED-40FE-8226-C60689FD8889}">
  <ds:schemaRefs>
    <ds:schemaRef ds:uri="Microsoft.SharePoint.Taxonomy.ContentTypeSync"/>
  </ds:schemaRefs>
</ds:datastoreItem>
</file>

<file path=customXml/itemProps3.xml><?xml version="1.0" encoding="utf-8"?>
<ds:datastoreItem xmlns:ds="http://schemas.openxmlformats.org/officeDocument/2006/customXml" ds:itemID="{7B9A5734-59EC-44F1-8CBC-D260D154CB6B}">
  <ds:schemaRefs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purl.org/dc/elements/1.1/"/>
    <ds:schemaRef ds:uri="05a9a014-8e83-4b81-a09e-90a8e79c7c6a"/>
    <ds:schemaRef ds:uri="5414dcef-00a9-4546-bb64-f540b7816a02"/>
    <ds:schemaRef ds:uri="http://www.w3.org/XML/1998/namespace"/>
    <ds:schemaRef ds:uri="http://purl.org/dc/dcmitype/"/>
  </ds:schemaRefs>
</ds:datastoreItem>
</file>

<file path=customXml/itemProps4.xml><?xml version="1.0" encoding="utf-8"?>
<ds:datastoreItem xmlns:ds="http://schemas.openxmlformats.org/officeDocument/2006/customXml" ds:itemID="{41144C77-849D-4AE6-9975-14295ECCFD7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414dcef-00a9-4546-bb64-f540b7816a02"/>
    <ds:schemaRef ds:uri="05a9a014-8e83-4b81-a09e-90a8e79c7c6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5.xml><?xml version="1.0" encoding="utf-8"?>
<ds:datastoreItem xmlns:ds="http://schemas.openxmlformats.org/officeDocument/2006/customXml" ds:itemID="{64BC3F08-10E9-4EA3-A99C-85A30C2325D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uz_standaard</Template>
  <TotalTime>604</TotalTime>
  <Words>1436</Words>
  <Application>Microsoft Office PowerPoint</Application>
  <PresentationFormat>Diavoorstelling (4:3)</PresentationFormat>
  <Paragraphs>242</Paragraphs>
  <Slides>21</Slides>
  <Notes>14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21</vt:i4>
      </vt:variant>
    </vt:vector>
  </HeadingPairs>
  <TitlesOfParts>
    <vt:vector size="26" baseType="lpstr">
      <vt:lpstr>Arial</vt:lpstr>
      <vt:lpstr>Calibri</vt:lpstr>
      <vt:lpstr>Webdings</vt:lpstr>
      <vt:lpstr>Wingdings</vt:lpstr>
      <vt:lpstr>UZ_Gent</vt:lpstr>
      <vt:lpstr>PowerPoint-presentatie</vt:lpstr>
      <vt:lpstr>Managing CF Centers and Care Teams: The roles of Clinicians and Allied Health</vt:lpstr>
      <vt:lpstr>Topics</vt:lpstr>
      <vt:lpstr>Introduction: CF patient</vt:lpstr>
      <vt:lpstr>Introduction: CF center</vt:lpstr>
      <vt:lpstr>CF center in general</vt:lpstr>
      <vt:lpstr>Responsibility of specialists</vt:lpstr>
      <vt:lpstr>Pediatric and Adult Centres</vt:lpstr>
      <vt:lpstr>Team (1)</vt:lpstr>
      <vt:lpstr>Team (2)</vt:lpstr>
      <vt:lpstr>Team (3)</vt:lpstr>
      <vt:lpstr>Team (4)</vt:lpstr>
      <vt:lpstr>Team (5)</vt:lpstr>
      <vt:lpstr>Team (6)</vt:lpstr>
      <vt:lpstr>Team (7)</vt:lpstr>
      <vt:lpstr>Team (8)</vt:lpstr>
      <vt:lpstr>Team (9)</vt:lpstr>
      <vt:lpstr>Supporting disciplines</vt:lpstr>
      <vt:lpstr>Data collection</vt:lpstr>
      <vt:lpstr>Questions?</vt:lpstr>
      <vt:lpstr>PowerPoint-presentatie</vt:lpstr>
    </vt:vector>
  </TitlesOfParts>
  <Company>UZ Gent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Raman Ann</dc:creator>
  <cp:lastModifiedBy>Raman Ann</cp:lastModifiedBy>
  <cp:revision>68</cp:revision>
  <dcterms:created xsi:type="dcterms:W3CDTF">2018-03-13T09:28:02Z</dcterms:created>
  <dcterms:modified xsi:type="dcterms:W3CDTF">2018-03-21T22:16:51Z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axKeyword">
    <vt:lpwstr/>
  </property>
  <property fmtid="{D5CDD505-2E9C-101B-9397-08002B2CF9AE}" pid="3" name="ContentTypeId">
    <vt:lpwstr>0x0101005811507AE97540BE9341F835BA50A44700CFD78B7E2B8DDE44A6ED38A06DBF5AA5</vt:lpwstr>
  </property>
  <property fmtid="{D5CDD505-2E9C-101B-9397-08002B2CF9AE}" pid="4" name="Soort">
    <vt:lpwstr>PowerPoint</vt:lpwstr>
  </property>
</Properties>
</file>