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1" r:id="rId1"/>
  </p:sldMasterIdLst>
  <p:notesMasterIdLst>
    <p:notesMasterId r:id="rId23"/>
  </p:notesMasterIdLst>
  <p:sldIdLst>
    <p:sldId id="277" r:id="rId2"/>
    <p:sldId id="307" r:id="rId3"/>
    <p:sldId id="309" r:id="rId4"/>
    <p:sldId id="259" r:id="rId5"/>
    <p:sldId id="284" r:id="rId6"/>
    <p:sldId id="289" r:id="rId7"/>
    <p:sldId id="320" r:id="rId8"/>
    <p:sldId id="318" r:id="rId9"/>
    <p:sldId id="319" r:id="rId10"/>
    <p:sldId id="310" r:id="rId11"/>
    <p:sldId id="290" r:id="rId12"/>
    <p:sldId id="304" r:id="rId13"/>
    <p:sldId id="305" r:id="rId14"/>
    <p:sldId id="317" r:id="rId15"/>
    <p:sldId id="321" r:id="rId16"/>
    <p:sldId id="316" r:id="rId17"/>
    <p:sldId id="313" r:id="rId18"/>
    <p:sldId id="315" r:id="rId19"/>
    <p:sldId id="314" r:id="rId20"/>
    <p:sldId id="275" r:id="rId21"/>
    <p:sldId id="276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87B9"/>
    <a:srgbClr val="660066"/>
    <a:srgbClr val="7FDCFF"/>
    <a:srgbClr val="882780"/>
    <a:srgbClr val="880088"/>
    <a:srgbClr val="AEFFFA"/>
    <a:srgbClr val="D5B2FF"/>
    <a:srgbClr val="351B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1" autoAdjust="0"/>
    <p:restoredTop sz="94590" autoAdjust="0"/>
  </p:normalViewPr>
  <p:slideViewPr>
    <p:cSldViewPr snapToGrid="0" snapToObjects="1">
      <p:cViewPr varScale="1">
        <p:scale>
          <a:sx n="65" d="100"/>
          <a:sy n="65" d="100"/>
        </p:scale>
        <p:origin x="-1284" y="-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4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hyperlink" Target="mailto:info@" TargetMode="External"/><Relationship Id="rId1" Type="http://schemas.openxmlformats.org/officeDocument/2006/relationships/hyperlink" Target="http://www.kifder.com/" TargetMode="Externa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" TargetMode="External"/><Relationship Id="rId7" Type="http://schemas.openxmlformats.org/officeDocument/2006/relationships/image" Target="../media/image37.png"/><Relationship Id="rId2" Type="http://schemas.openxmlformats.org/officeDocument/2006/relationships/hyperlink" Target="http://www.kifder.com/" TargetMode="External"/><Relationship Id="rId1" Type="http://schemas.openxmlformats.org/officeDocument/2006/relationships/image" Target="../media/image33.png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20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BA0CD0-A096-AB42-B45C-27402F28FF44}" type="doc">
      <dgm:prSet loTypeId="urn:microsoft.com/office/officeart/2005/8/layout/radial5" loCatId="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60F816A-2DD1-F04B-BDCE-1A1966EC8B3E}">
      <dgm:prSet phldrT="[Text]" custT="1"/>
      <dgm:spPr/>
      <dgm:t>
        <a:bodyPr/>
        <a:lstStyle/>
        <a:p>
          <a:r>
            <a:rPr lang="en-US" sz="1800" dirty="0" smtClean="0">
              <a:latin typeface="Arial" pitchFamily="34" charset="0"/>
              <a:cs typeface="Arial" pitchFamily="34" charset="0"/>
            </a:rPr>
            <a:t>K</a:t>
          </a:r>
          <a:r>
            <a:rPr lang="tr-TR" sz="1800" dirty="0" smtClean="0">
              <a:latin typeface="Arial" pitchFamily="34" charset="0"/>
              <a:cs typeface="Arial" pitchFamily="34" charset="0"/>
            </a:rPr>
            <a:t>istik </a:t>
          </a:r>
          <a:r>
            <a:rPr lang="en-US" sz="1800" dirty="0" smtClean="0">
              <a:latin typeface="Arial" pitchFamily="34" charset="0"/>
              <a:cs typeface="Arial" pitchFamily="34" charset="0"/>
            </a:rPr>
            <a:t>F</a:t>
          </a:r>
          <a:r>
            <a:rPr lang="tr-TR" sz="1800" dirty="0" err="1" smtClean="0">
              <a:latin typeface="Arial" pitchFamily="34" charset="0"/>
              <a:cs typeface="Arial" pitchFamily="34" charset="0"/>
            </a:rPr>
            <a:t>ibrozis</a:t>
          </a:r>
          <a:endParaRPr lang="en-US" sz="1800" dirty="0">
            <a:latin typeface="Arial" pitchFamily="34" charset="0"/>
            <a:cs typeface="Arial" pitchFamily="34" charset="0"/>
          </a:endParaRPr>
        </a:p>
      </dgm:t>
    </dgm:pt>
    <dgm:pt modelId="{BEAC3E4A-4561-C445-BBC1-9C068510F879}" type="parTrans" cxnId="{A28E1A80-136C-AC43-8743-7860D41C64BB}">
      <dgm:prSet/>
      <dgm:spPr/>
      <dgm:t>
        <a:bodyPr/>
        <a:lstStyle/>
        <a:p>
          <a:endParaRPr lang="en-US"/>
        </a:p>
      </dgm:t>
    </dgm:pt>
    <dgm:pt modelId="{84E98B0E-2560-044B-B0AD-AE3E2A30629A}" type="sibTrans" cxnId="{A28E1A80-136C-AC43-8743-7860D41C64BB}">
      <dgm:prSet/>
      <dgm:spPr/>
      <dgm:t>
        <a:bodyPr/>
        <a:lstStyle/>
        <a:p>
          <a:endParaRPr lang="en-US"/>
        </a:p>
      </dgm:t>
    </dgm:pt>
    <dgm:pt modelId="{A8BF7829-7B5B-7E4F-BBC6-084C93883600}">
      <dgm:prSet phldrT="[Text]" custT="1"/>
      <dgm:spPr/>
      <dgm:t>
        <a:bodyPr/>
        <a:lstStyle/>
        <a:p>
          <a:r>
            <a:rPr lang="en-US" sz="1800" dirty="0" err="1" smtClean="0">
              <a:latin typeface="Arial"/>
              <a:cs typeface="Arial"/>
            </a:rPr>
            <a:t>Kalıtsal</a:t>
          </a:r>
          <a:r>
            <a:rPr lang="en-US" sz="1800" dirty="0" smtClean="0">
              <a:latin typeface="Arial"/>
              <a:cs typeface="Arial"/>
            </a:rPr>
            <a:t> </a:t>
          </a:r>
          <a:r>
            <a:rPr lang="tr-TR" sz="1800" dirty="0" smtClean="0">
              <a:latin typeface="Arial"/>
              <a:cs typeface="Arial"/>
            </a:rPr>
            <a:t>NADİR </a:t>
          </a:r>
          <a:r>
            <a:rPr lang="en-US" sz="1800" dirty="0" err="1" smtClean="0">
              <a:latin typeface="Arial"/>
              <a:cs typeface="Arial"/>
            </a:rPr>
            <a:t>bir</a:t>
          </a:r>
          <a:r>
            <a:rPr lang="en-US" sz="1800" dirty="0" smtClean="0">
              <a:latin typeface="Arial"/>
              <a:cs typeface="Arial"/>
            </a:rPr>
            <a:t> </a:t>
          </a:r>
          <a:r>
            <a:rPr lang="en-US" sz="1800" dirty="0" err="1" smtClean="0">
              <a:latin typeface="Arial"/>
              <a:cs typeface="Arial"/>
            </a:rPr>
            <a:t>hastalık</a:t>
          </a:r>
          <a:endParaRPr lang="tr-TR" sz="1800" dirty="0" smtClean="0">
            <a:latin typeface="Arial"/>
            <a:cs typeface="Arial"/>
          </a:endParaRPr>
        </a:p>
      </dgm:t>
    </dgm:pt>
    <dgm:pt modelId="{FBF44039-6346-8B48-A060-CAC0E2069862}" type="parTrans" cxnId="{41124D77-911D-1143-874B-800DA0CABA58}">
      <dgm:prSet/>
      <dgm:spPr/>
      <dgm:t>
        <a:bodyPr/>
        <a:lstStyle/>
        <a:p>
          <a:endParaRPr lang="en-US"/>
        </a:p>
      </dgm:t>
    </dgm:pt>
    <dgm:pt modelId="{D6DF9EFE-3BEA-A345-AB61-93EB36FB5CD7}" type="sibTrans" cxnId="{41124D77-911D-1143-874B-800DA0CABA58}">
      <dgm:prSet/>
      <dgm:spPr/>
      <dgm:t>
        <a:bodyPr/>
        <a:lstStyle/>
        <a:p>
          <a:endParaRPr lang="en-US"/>
        </a:p>
      </dgm:t>
    </dgm:pt>
    <dgm:pt modelId="{C6F0CF7D-E966-A044-85FA-9A27AFBEBA78}">
      <dgm:prSet phldrT="[Text]" custT="1"/>
      <dgm:spPr/>
      <dgm:t>
        <a:bodyPr/>
        <a:lstStyle/>
        <a:p>
          <a:endParaRPr lang="tr-TR" sz="1800" dirty="0" smtClean="0">
            <a:latin typeface="Arial"/>
            <a:cs typeface="Arial"/>
          </a:endParaRPr>
        </a:p>
        <a:p>
          <a:r>
            <a:rPr lang="tr-TR" sz="1800" dirty="0" smtClean="0">
              <a:latin typeface="Arial"/>
              <a:cs typeface="Arial"/>
            </a:rPr>
            <a:t>Tedavisi</a:t>
          </a:r>
        </a:p>
        <a:p>
          <a:r>
            <a:rPr lang="tr-TR" sz="1800" dirty="0" smtClean="0">
              <a:latin typeface="Arial"/>
              <a:cs typeface="Arial"/>
            </a:rPr>
            <a:t>yok</a:t>
          </a:r>
        </a:p>
        <a:p>
          <a:endParaRPr lang="en-US" sz="1800" dirty="0">
            <a:latin typeface="Arial"/>
            <a:cs typeface="Arial"/>
          </a:endParaRPr>
        </a:p>
      </dgm:t>
    </dgm:pt>
    <dgm:pt modelId="{D49EF9D0-4EFF-7248-97F6-6BD3C410E3ED}" type="parTrans" cxnId="{C91FBE18-23A0-FA4A-A5A1-A895F4A67171}">
      <dgm:prSet/>
      <dgm:spPr/>
      <dgm:t>
        <a:bodyPr/>
        <a:lstStyle/>
        <a:p>
          <a:endParaRPr lang="en-US"/>
        </a:p>
      </dgm:t>
    </dgm:pt>
    <dgm:pt modelId="{415CDBD6-9033-3544-B0B4-549E9123F56C}" type="sibTrans" cxnId="{C91FBE18-23A0-FA4A-A5A1-A895F4A67171}">
      <dgm:prSet/>
      <dgm:spPr/>
      <dgm:t>
        <a:bodyPr/>
        <a:lstStyle/>
        <a:p>
          <a:endParaRPr lang="en-US"/>
        </a:p>
      </dgm:t>
    </dgm:pt>
    <dgm:pt modelId="{EBA59E9C-D1EF-924C-AD43-1D49F401188E}">
      <dgm:prSet phldrT="[Text]" custT="1"/>
      <dgm:spPr/>
      <dgm:t>
        <a:bodyPr/>
        <a:lstStyle/>
        <a:p>
          <a:endParaRPr lang="tr-TR" sz="1800" dirty="0" smtClean="0">
            <a:latin typeface="Arial"/>
            <a:cs typeface="Arial"/>
          </a:endParaRPr>
        </a:p>
        <a:p>
          <a:r>
            <a:rPr lang="tr-TR" sz="1800" dirty="0" err="1" smtClean="0">
              <a:latin typeface="Arial"/>
              <a:cs typeface="Arial"/>
            </a:rPr>
            <a:t>Multidisipliner</a:t>
          </a:r>
          <a:r>
            <a:rPr lang="tr-TR" sz="1800" dirty="0" smtClean="0">
              <a:latin typeface="Arial"/>
              <a:cs typeface="Arial"/>
            </a:rPr>
            <a:t> bir hastalık</a:t>
          </a:r>
        </a:p>
        <a:p>
          <a:endParaRPr lang="tr-TR" sz="1800" dirty="0" smtClean="0">
            <a:latin typeface="Arial"/>
            <a:cs typeface="Arial"/>
          </a:endParaRPr>
        </a:p>
      </dgm:t>
    </dgm:pt>
    <dgm:pt modelId="{01FB8390-50CB-FB4F-8B16-A3D96B52C9E9}" type="parTrans" cxnId="{342B99DF-297B-564E-A79A-49AAC22FAF8E}">
      <dgm:prSet/>
      <dgm:spPr/>
      <dgm:t>
        <a:bodyPr/>
        <a:lstStyle/>
        <a:p>
          <a:endParaRPr lang="en-US"/>
        </a:p>
      </dgm:t>
    </dgm:pt>
    <dgm:pt modelId="{F935EE52-7452-8341-B120-F08676F5D425}" type="sibTrans" cxnId="{342B99DF-297B-564E-A79A-49AAC22FAF8E}">
      <dgm:prSet/>
      <dgm:spPr/>
      <dgm:t>
        <a:bodyPr/>
        <a:lstStyle/>
        <a:p>
          <a:endParaRPr lang="en-US"/>
        </a:p>
      </dgm:t>
    </dgm:pt>
    <dgm:pt modelId="{11ED2F80-F7DF-3C49-8A43-DE3CC5A032FF}" type="pres">
      <dgm:prSet presAssocID="{15BA0CD0-A096-AB42-B45C-27402F28FF4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EAB8028-6935-F945-B0A0-CA4F05C2C54C}" type="pres">
      <dgm:prSet presAssocID="{D60F816A-2DD1-F04B-BDCE-1A1966EC8B3E}" presName="centerShape" presStyleLbl="node0" presStyleIdx="0" presStyleCnt="1" custScaleX="80737" custScaleY="65644" custLinFactNeighborX="-1608" custLinFactNeighborY="-9931"/>
      <dgm:spPr/>
      <dgm:t>
        <a:bodyPr/>
        <a:lstStyle/>
        <a:p>
          <a:endParaRPr lang="en-US"/>
        </a:p>
      </dgm:t>
    </dgm:pt>
    <dgm:pt modelId="{1CF2C727-B4AF-BC49-B67F-FD339A15A4EE}" type="pres">
      <dgm:prSet presAssocID="{FBF44039-6346-8B48-A060-CAC0E2069862}" presName="parTrans" presStyleLbl="sibTrans2D1" presStyleIdx="0" presStyleCnt="3" custScaleX="163170" custScaleY="108396" custLinFactNeighborX="-8073" custLinFactNeighborY="-410"/>
      <dgm:spPr/>
      <dgm:t>
        <a:bodyPr/>
        <a:lstStyle/>
        <a:p>
          <a:endParaRPr lang="en-US"/>
        </a:p>
      </dgm:t>
    </dgm:pt>
    <dgm:pt modelId="{86BA7F47-68CC-DB4A-BBCA-46ADB4B03193}" type="pres">
      <dgm:prSet presAssocID="{FBF44039-6346-8B48-A060-CAC0E2069862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EDE95B3F-17D7-774E-9155-020CE1BB545A}" type="pres">
      <dgm:prSet presAssocID="{A8BF7829-7B5B-7E4F-BBC6-084C93883600}" presName="node" presStyleLbl="node1" presStyleIdx="0" presStyleCnt="3" custScaleX="168785" custScaleY="69908" custRadScaleRad="89165" custRadScaleInc="-14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2DA4D0-BBCD-CF48-8338-8354E4E61324}" type="pres">
      <dgm:prSet presAssocID="{D49EF9D0-4EFF-7248-97F6-6BD3C410E3ED}" presName="parTrans" presStyleLbl="sibTrans2D1" presStyleIdx="1" presStyleCnt="3" custScaleX="151053" custScaleY="84499" custLinFactNeighborX="9601" custLinFactNeighborY="-15633"/>
      <dgm:spPr/>
      <dgm:t>
        <a:bodyPr/>
        <a:lstStyle/>
        <a:p>
          <a:endParaRPr lang="en-US"/>
        </a:p>
      </dgm:t>
    </dgm:pt>
    <dgm:pt modelId="{1EB2F0FE-7D52-ED42-AAF6-433E12FBCEFE}" type="pres">
      <dgm:prSet presAssocID="{D49EF9D0-4EFF-7248-97F6-6BD3C410E3ED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FE217E87-6F66-4C40-A9E1-311EBAF33C10}" type="pres">
      <dgm:prSet presAssocID="{C6F0CF7D-E966-A044-85FA-9A27AFBEBA78}" presName="node" presStyleLbl="node1" presStyleIdx="1" presStyleCnt="3" custScaleX="113122" custScaleY="83685" custRadScaleRad="84358" custRadScaleInc="-395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18CFB3-D6FE-B649-9E72-D039739B9CEA}" type="pres">
      <dgm:prSet presAssocID="{01FB8390-50CB-FB4F-8B16-A3D96B52C9E9}" presName="parTrans" presStyleLbl="sibTrans2D1" presStyleIdx="2" presStyleCnt="3" custScaleX="150616" custLinFactNeighborX="-8311" custLinFactNeighborY="-5048"/>
      <dgm:spPr/>
      <dgm:t>
        <a:bodyPr/>
        <a:lstStyle/>
        <a:p>
          <a:endParaRPr lang="en-US"/>
        </a:p>
      </dgm:t>
    </dgm:pt>
    <dgm:pt modelId="{2A2C45D8-596C-A14F-9333-E005BA863BC4}" type="pres">
      <dgm:prSet presAssocID="{01FB8390-50CB-FB4F-8B16-A3D96B52C9E9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4C7B60A2-48D2-224E-A55A-A587850384FE}" type="pres">
      <dgm:prSet presAssocID="{EBA59E9C-D1EF-924C-AD43-1D49F401188E}" presName="node" presStyleLbl="node1" presStyleIdx="2" presStyleCnt="3" custScaleX="107092" custScaleY="85036" custRadScaleRad="94367" custRadScaleInc="426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DB33153-9252-42CF-9EDC-22E65EE3829E}" type="presOf" srcId="{EBA59E9C-D1EF-924C-AD43-1D49F401188E}" destId="{4C7B60A2-48D2-224E-A55A-A587850384FE}" srcOrd="0" destOrd="0" presId="urn:microsoft.com/office/officeart/2005/8/layout/radial5"/>
    <dgm:cxn modelId="{292E1AF4-3EB2-4825-83EF-300849225149}" type="presOf" srcId="{D60F816A-2DD1-F04B-BDCE-1A1966EC8B3E}" destId="{4EAB8028-6935-F945-B0A0-CA4F05C2C54C}" srcOrd="0" destOrd="0" presId="urn:microsoft.com/office/officeart/2005/8/layout/radial5"/>
    <dgm:cxn modelId="{3171CB32-DD90-4AD7-A286-31ECF141D0E8}" type="presOf" srcId="{A8BF7829-7B5B-7E4F-BBC6-084C93883600}" destId="{EDE95B3F-17D7-774E-9155-020CE1BB545A}" srcOrd="0" destOrd="0" presId="urn:microsoft.com/office/officeart/2005/8/layout/radial5"/>
    <dgm:cxn modelId="{473CEDFA-437A-4023-9AAF-D6616B8023D4}" type="presOf" srcId="{01FB8390-50CB-FB4F-8B16-A3D96B52C9E9}" destId="{F718CFB3-D6FE-B649-9E72-D039739B9CEA}" srcOrd="0" destOrd="0" presId="urn:microsoft.com/office/officeart/2005/8/layout/radial5"/>
    <dgm:cxn modelId="{9FACE53D-56C2-45F8-90A9-2A0078681282}" type="presOf" srcId="{FBF44039-6346-8B48-A060-CAC0E2069862}" destId="{86BA7F47-68CC-DB4A-BBCA-46ADB4B03193}" srcOrd="1" destOrd="0" presId="urn:microsoft.com/office/officeart/2005/8/layout/radial5"/>
    <dgm:cxn modelId="{B4AE7986-5723-4325-86A1-FF5DCCEC07F1}" type="presOf" srcId="{C6F0CF7D-E966-A044-85FA-9A27AFBEBA78}" destId="{FE217E87-6F66-4C40-A9E1-311EBAF33C10}" srcOrd="0" destOrd="0" presId="urn:microsoft.com/office/officeart/2005/8/layout/radial5"/>
    <dgm:cxn modelId="{C91FBE18-23A0-FA4A-A5A1-A895F4A67171}" srcId="{D60F816A-2DD1-F04B-BDCE-1A1966EC8B3E}" destId="{C6F0CF7D-E966-A044-85FA-9A27AFBEBA78}" srcOrd="1" destOrd="0" parTransId="{D49EF9D0-4EFF-7248-97F6-6BD3C410E3ED}" sibTransId="{415CDBD6-9033-3544-B0B4-549E9123F56C}"/>
    <dgm:cxn modelId="{342B99DF-297B-564E-A79A-49AAC22FAF8E}" srcId="{D60F816A-2DD1-F04B-BDCE-1A1966EC8B3E}" destId="{EBA59E9C-D1EF-924C-AD43-1D49F401188E}" srcOrd="2" destOrd="0" parTransId="{01FB8390-50CB-FB4F-8B16-A3D96B52C9E9}" sibTransId="{F935EE52-7452-8341-B120-F08676F5D425}"/>
    <dgm:cxn modelId="{7F06B8D9-B497-4B86-9F65-3C603868A3F5}" type="presOf" srcId="{D49EF9D0-4EFF-7248-97F6-6BD3C410E3ED}" destId="{0B2DA4D0-BBCD-CF48-8338-8354E4E61324}" srcOrd="0" destOrd="0" presId="urn:microsoft.com/office/officeart/2005/8/layout/radial5"/>
    <dgm:cxn modelId="{367AEBE0-A79A-4493-ACF6-1308DFA304BE}" type="presOf" srcId="{D49EF9D0-4EFF-7248-97F6-6BD3C410E3ED}" destId="{1EB2F0FE-7D52-ED42-AAF6-433E12FBCEFE}" srcOrd="1" destOrd="0" presId="urn:microsoft.com/office/officeart/2005/8/layout/radial5"/>
    <dgm:cxn modelId="{34D01BE2-BBB5-4CF8-ACD5-7FCC1EF8A674}" type="presOf" srcId="{15BA0CD0-A096-AB42-B45C-27402F28FF44}" destId="{11ED2F80-F7DF-3C49-8A43-DE3CC5A032FF}" srcOrd="0" destOrd="0" presId="urn:microsoft.com/office/officeart/2005/8/layout/radial5"/>
    <dgm:cxn modelId="{024F4BB7-7899-449D-A4CB-3EC8852AED9E}" type="presOf" srcId="{FBF44039-6346-8B48-A060-CAC0E2069862}" destId="{1CF2C727-B4AF-BC49-B67F-FD339A15A4EE}" srcOrd="0" destOrd="0" presId="urn:microsoft.com/office/officeart/2005/8/layout/radial5"/>
    <dgm:cxn modelId="{2ACBFC68-4030-47C9-85C8-979A182541E9}" type="presOf" srcId="{01FB8390-50CB-FB4F-8B16-A3D96B52C9E9}" destId="{2A2C45D8-596C-A14F-9333-E005BA863BC4}" srcOrd="1" destOrd="0" presId="urn:microsoft.com/office/officeart/2005/8/layout/radial5"/>
    <dgm:cxn modelId="{41124D77-911D-1143-874B-800DA0CABA58}" srcId="{D60F816A-2DD1-F04B-BDCE-1A1966EC8B3E}" destId="{A8BF7829-7B5B-7E4F-BBC6-084C93883600}" srcOrd="0" destOrd="0" parTransId="{FBF44039-6346-8B48-A060-CAC0E2069862}" sibTransId="{D6DF9EFE-3BEA-A345-AB61-93EB36FB5CD7}"/>
    <dgm:cxn modelId="{A28E1A80-136C-AC43-8743-7860D41C64BB}" srcId="{15BA0CD0-A096-AB42-B45C-27402F28FF44}" destId="{D60F816A-2DD1-F04B-BDCE-1A1966EC8B3E}" srcOrd="0" destOrd="0" parTransId="{BEAC3E4A-4561-C445-BBC1-9C068510F879}" sibTransId="{84E98B0E-2560-044B-B0AD-AE3E2A30629A}"/>
    <dgm:cxn modelId="{5AC1E82F-4F95-4639-8033-2669E498A978}" type="presParOf" srcId="{11ED2F80-F7DF-3C49-8A43-DE3CC5A032FF}" destId="{4EAB8028-6935-F945-B0A0-CA4F05C2C54C}" srcOrd="0" destOrd="0" presId="urn:microsoft.com/office/officeart/2005/8/layout/radial5"/>
    <dgm:cxn modelId="{EBA2B6C7-CA56-47C4-A07E-9B9B84071F24}" type="presParOf" srcId="{11ED2F80-F7DF-3C49-8A43-DE3CC5A032FF}" destId="{1CF2C727-B4AF-BC49-B67F-FD339A15A4EE}" srcOrd="1" destOrd="0" presId="urn:microsoft.com/office/officeart/2005/8/layout/radial5"/>
    <dgm:cxn modelId="{C50DA9CE-B214-4675-9C33-798DB817DF40}" type="presParOf" srcId="{1CF2C727-B4AF-BC49-B67F-FD339A15A4EE}" destId="{86BA7F47-68CC-DB4A-BBCA-46ADB4B03193}" srcOrd="0" destOrd="0" presId="urn:microsoft.com/office/officeart/2005/8/layout/radial5"/>
    <dgm:cxn modelId="{C6DB3B80-96B3-4F33-A61B-801316D55EF0}" type="presParOf" srcId="{11ED2F80-F7DF-3C49-8A43-DE3CC5A032FF}" destId="{EDE95B3F-17D7-774E-9155-020CE1BB545A}" srcOrd="2" destOrd="0" presId="urn:microsoft.com/office/officeart/2005/8/layout/radial5"/>
    <dgm:cxn modelId="{68B9DF96-EE1A-4BE8-BEF7-CB692C388839}" type="presParOf" srcId="{11ED2F80-F7DF-3C49-8A43-DE3CC5A032FF}" destId="{0B2DA4D0-BBCD-CF48-8338-8354E4E61324}" srcOrd="3" destOrd="0" presId="urn:microsoft.com/office/officeart/2005/8/layout/radial5"/>
    <dgm:cxn modelId="{60139346-54A0-4A26-B87D-985C08276F72}" type="presParOf" srcId="{0B2DA4D0-BBCD-CF48-8338-8354E4E61324}" destId="{1EB2F0FE-7D52-ED42-AAF6-433E12FBCEFE}" srcOrd="0" destOrd="0" presId="urn:microsoft.com/office/officeart/2005/8/layout/radial5"/>
    <dgm:cxn modelId="{A59894F8-896B-4F87-930B-86CB98F168E0}" type="presParOf" srcId="{11ED2F80-F7DF-3C49-8A43-DE3CC5A032FF}" destId="{FE217E87-6F66-4C40-A9E1-311EBAF33C10}" srcOrd="4" destOrd="0" presId="urn:microsoft.com/office/officeart/2005/8/layout/radial5"/>
    <dgm:cxn modelId="{48FB26F4-E738-4D06-8509-452C5B8E688F}" type="presParOf" srcId="{11ED2F80-F7DF-3C49-8A43-DE3CC5A032FF}" destId="{F718CFB3-D6FE-B649-9E72-D039739B9CEA}" srcOrd="5" destOrd="0" presId="urn:microsoft.com/office/officeart/2005/8/layout/radial5"/>
    <dgm:cxn modelId="{4D6FC3CD-F3F0-4512-BE92-74297EDAD3E1}" type="presParOf" srcId="{F718CFB3-D6FE-B649-9E72-D039739B9CEA}" destId="{2A2C45D8-596C-A14F-9333-E005BA863BC4}" srcOrd="0" destOrd="0" presId="urn:microsoft.com/office/officeart/2005/8/layout/radial5"/>
    <dgm:cxn modelId="{1315439D-00FF-444D-975F-A72EC0D9AD31}" type="presParOf" srcId="{11ED2F80-F7DF-3C49-8A43-DE3CC5A032FF}" destId="{4C7B60A2-48D2-224E-A55A-A587850384FE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040359-4A89-498E-8618-2DBE01A23955}" type="doc">
      <dgm:prSet loTypeId="urn:microsoft.com/office/officeart/2005/8/layout/chevron2" loCatId="process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tr-TR"/>
        </a:p>
      </dgm:t>
    </dgm:pt>
    <dgm:pt modelId="{B216170C-2C94-4129-A032-2F91DA9ECEAE}">
      <dgm:prSet phldrT="[Text]"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tr-TR" sz="2000" dirty="0" err="1" smtClean="0">
              <a:solidFill>
                <a:srgbClr val="595959"/>
              </a:solidFill>
              <a:latin typeface="Arial"/>
              <a:cs typeface="Arial"/>
            </a:rPr>
            <a:t>Kistik</a:t>
          </a:r>
          <a:r>
            <a:rPr lang="tr-TR" sz="2000" dirty="0" smtClean="0">
              <a:solidFill>
                <a:srgbClr val="595959"/>
              </a:solidFill>
              <a:latin typeface="Arial"/>
              <a:cs typeface="Arial"/>
            </a:rPr>
            <a:t> </a:t>
          </a:r>
          <a:r>
            <a:rPr lang="tr-TR" sz="2000" dirty="0" err="1" smtClean="0">
              <a:solidFill>
                <a:srgbClr val="595959"/>
              </a:solidFill>
              <a:latin typeface="Arial"/>
              <a:cs typeface="Arial"/>
            </a:rPr>
            <a:t>Fibrozisli</a:t>
          </a:r>
          <a:r>
            <a:rPr lang="tr-TR" sz="2000" dirty="0" smtClean="0">
              <a:solidFill>
                <a:srgbClr val="595959"/>
              </a:solidFill>
              <a:latin typeface="Arial"/>
              <a:cs typeface="Arial"/>
            </a:rPr>
            <a:t> hasta ve hasta yakınlarıyız</a:t>
          </a:r>
          <a:endParaRPr lang="tr-TR" sz="2000" dirty="0">
            <a:solidFill>
              <a:srgbClr val="595959"/>
            </a:solidFill>
            <a:latin typeface="Arial"/>
            <a:cs typeface="Arial"/>
          </a:endParaRPr>
        </a:p>
      </dgm:t>
    </dgm:pt>
    <dgm:pt modelId="{7DED18CC-9412-47D6-96FD-0C339E5AA46F}" type="parTrans" cxnId="{54E155C0-1D18-400C-BE4B-81D8D54C6127}">
      <dgm:prSet/>
      <dgm:spPr/>
      <dgm:t>
        <a:bodyPr/>
        <a:lstStyle/>
        <a:p>
          <a:endParaRPr lang="tr-TR"/>
        </a:p>
      </dgm:t>
    </dgm:pt>
    <dgm:pt modelId="{1A149944-495A-4C9E-9FB0-0BB578B9113F}" type="sibTrans" cxnId="{54E155C0-1D18-400C-BE4B-81D8D54C6127}">
      <dgm:prSet/>
      <dgm:spPr/>
      <dgm:t>
        <a:bodyPr/>
        <a:lstStyle/>
        <a:p>
          <a:endParaRPr lang="tr-TR"/>
        </a:p>
      </dgm:t>
    </dgm:pt>
    <dgm:pt modelId="{5D2951D4-F7BF-454F-B01B-727619095A4E}">
      <dgm:prSet phldrT="[Text]" custT="1"/>
      <dgm:spPr/>
      <dgm:t>
        <a:bodyPr/>
        <a:lstStyle/>
        <a:p>
          <a:r>
            <a:rPr lang="tr-TR" sz="2400" dirty="0" smtClean="0">
              <a:solidFill>
                <a:srgbClr val="595959"/>
              </a:solidFill>
            </a:rPr>
            <a:t> </a:t>
          </a:r>
          <a:endParaRPr lang="tr-TR" sz="2400" dirty="0">
            <a:solidFill>
              <a:srgbClr val="595959"/>
            </a:solidFill>
          </a:endParaRPr>
        </a:p>
      </dgm:t>
    </dgm:pt>
    <dgm:pt modelId="{148D0F85-3067-4FB5-99F9-1F5E3C42E77D}" type="parTrans" cxnId="{C47F7A07-10C7-476C-828F-E5A5D118361D}">
      <dgm:prSet/>
      <dgm:spPr/>
      <dgm:t>
        <a:bodyPr/>
        <a:lstStyle/>
        <a:p>
          <a:endParaRPr lang="tr-TR"/>
        </a:p>
      </dgm:t>
    </dgm:pt>
    <dgm:pt modelId="{D85F4B86-986B-4FF6-A5D2-7EE861B0AB6F}" type="sibTrans" cxnId="{C47F7A07-10C7-476C-828F-E5A5D118361D}">
      <dgm:prSet/>
      <dgm:spPr/>
      <dgm:t>
        <a:bodyPr/>
        <a:lstStyle/>
        <a:p>
          <a:endParaRPr lang="tr-TR"/>
        </a:p>
      </dgm:t>
    </dgm:pt>
    <dgm:pt modelId="{4854F295-B9F1-4657-BB65-46F48653D00F}">
      <dgm:prSet phldrT="[Text]" custT="1"/>
      <dgm:spPr/>
      <dgm:t>
        <a:bodyPr/>
        <a:lstStyle/>
        <a:p>
          <a:r>
            <a:rPr lang="tr-TR" sz="2400" dirty="0" smtClean="0"/>
            <a:t> </a:t>
          </a:r>
          <a:endParaRPr lang="tr-TR" sz="2400" dirty="0"/>
        </a:p>
      </dgm:t>
    </dgm:pt>
    <dgm:pt modelId="{46D89C86-F4EB-439A-8B05-E562815AE2E2}" type="sibTrans" cxnId="{B98CDEDF-6E79-4598-9F92-958A9841FEB5}">
      <dgm:prSet/>
      <dgm:spPr/>
      <dgm:t>
        <a:bodyPr/>
        <a:lstStyle/>
        <a:p>
          <a:endParaRPr lang="tr-TR"/>
        </a:p>
      </dgm:t>
    </dgm:pt>
    <dgm:pt modelId="{2E1AE3F5-A46B-40C5-A91E-6EC7AA40FE9D}" type="parTrans" cxnId="{B98CDEDF-6E79-4598-9F92-958A9841FEB5}">
      <dgm:prSet/>
      <dgm:spPr/>
      <dgm:t>
        <a:bodyPr/>
        <a:lstStyle/>
        <a:p>
          <a:endParaRPr lang="tr-TR"/>
        </a:p>
      </dgm:t>
    </dgm:pt>
    <dgm:pt modelId="{D8581DC8-3BC8-482C-B8B6-7A8E6C6112AD}">
      <dgm:prSet phldrT="[Text]"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2000" dirty="0" smtClean="0">
              <a:solidFill>
                <a:srgbClr val="595959"/>
              </a:solidFill>
              <a:latin typeface="Arial"/>
              <a:cs typeface="Arial"/>
            </a:rPr>
            <a:t>27 </a:t>
          </a:r>
          <a:r>
            <a:rPr lang="en-US" sz="2000" dirty="0" err="1" smtClean="0">
              <a:solidFill>
                <a:srgbClr val="595959"/>
              </a:solidFill>
              <a:latin typeface="Arial"/>
              <a:cs typeface="Arial"/>
            </a:rPr>
            <a:t>Şubat</a:t>
          </a:r>
          <a:r>
            <a:rPr lang="en-US" sz="2000" dirty="0" smtClean="0">
              <a:solidFill>
                <a:srgbClr val="595959"/>
              </a:solidFill>
              <a:latin typeface="Arial"/>
              <a:cs typeface="Arial"/>
            </a:rPr>
            <a:t> 2012</a:t>
          </a:r>
          <a:r>
            <a:rPr lang="tr-TR" sz="2000" dirty="0" smtClean="0">
              <a:solidFill>
                <a:srgbClr val="595959"/>
              </a:solidFill>
              <a:latin typeface="Arial"/>
              <a:cs typeface="Arial"/>
            </a:rPr>
            <a:t>’de</a:t>
          </a:r>
          <a:r>
            <a:rPr lang="en-US" sz="2000" dirty="0" smtClean="0">
              <a:solidFill>
                <a:srgbClr val="595959"/>
              </a:solidFill>
              <a:latin typeface="Arial"/>
              <a:cs typeface="Arial"/>
            </a:rPr>
            <a:t> </a:t>
          </a:r>
          <a:r>
            <a:rPr lang="en-US" sz="2000" dirty="0" err="1" smtClean="0">
              <a:solidFill>
                <a:srgbClr val="595959"/>
              </a:solidFill>
              <a:latin typeface="Arial"/>
              <a:cs typeface="Arial"/>
            </a:rPr>
            <a:t>İstanbul’da</a:t>
          </a:r>
          <a:r>
            <a:rPr lang="en-US" sz="2000" dirty="0" smtClean="0">
              <a:solidFill>
                <a:srgbClr val="595959"/>
              </a:solidFill>
              <a:latin typeface="Arial"/>
              <a:cs typeface="Arial"/>
            </a:rPr>
            <a:t> </a:t>
          </a:r>
          <a:r>
            <a:rPr lang="tr-TR" sz="2000" dirty="0" smtClean="0">
              <a:solidFill>
                <a:srgbClr val="595959"/>
              </a:solidFill>
              <a:latin typeface="Arial"/>
              <a:cs typeface="Arial"/>
            </a:rPr>
            <a:t>k</a:t>
          </a:r>
          <a:r>
            <a:rPr lang="en-US" sz="2000" dirty="0" err="1" smtClean="0">
              <a:solidFill>
                <a:srgbClr val="595959"/>
              </a:solidFill>
              <a:latin typeface="Arial"/>
              <a:cs typeface="Arial"/>
            </a:rPr>
            <a:t>ur</a:t>
          </a:r>
          <a:r>
            <a:rPr lang="tr-TR" sz="2000" dirty="0" err="1" smtClean="0">
              <a:solidFill>
                <a:srgbClr val="595959"/>
              </a:solidFill>
              <a:latin typeface="Arial"/>
              <a:cs typeface="Arial"/>
            </a:rPr>
            <a:t>ulduk</a:t>
          </a:r>
          <a:endParaRPr lang="tr-TR" sz="2000" dirty="0">
            <a:solidFill>
              <a:srgbClr val="595959"/>
            </a:solidFill>
            <a:latin typeface="Arial"/>
            <a:cs typeface="Arial"/>
          </a:endParaRPr>
        </a:p>
      </dgm:t>
    </dgm:pt>
    <dgm:pt modelId="{47537E32-A75E-4AD1-AC20-D0C4C42E7814}" type="sibTrans" cxnId="{B4446850-507F-4C67-94B2-D982F467E317}">
      <dgm:prSet/>
      <dgm:spPr/>
      <dgm:t>
        <a:bodyPr/>
        <a:lstStyle/>
        <a:p>
          <a:endParaRPr lang="tr-TR"/>
        </a:p>
      </dgm:t>
    </dgm:pt>
    <dgm:pt modelId="{3BB76B84-D151-4F94-B30B-A4830FD93505}" type="parTrans" cxnId="{B4446850-507F-4C67-94B2-D982F467E317}">
      <dgm:prSet/>
      <dgm:spPr/>
      <dgm:t>
        <a:bodyPr/>
        <a:lstStyle/>
        <a:p>
          <a:endParaRPr lang="tr-TR"/>
        </a:p>
      </dgm:t>
    </dgm:pt>
    <dgm:pt modelId="{9260D98A-962D-C649-9B49-DA271110D57A}">
      <dgm:prSet phldrT="[Text]"/>
      <dgm:spPr/>
      <dgm:t>
        <a:bodyPr/>
        <a:lstStyle/>
        <a:p>
          <a:r>
            <a:rPr lang="tr-TR" dirty="0" smtClean="0">
              <a:solidFill>
                <a:srgbClr val="595959"/>
              </a:solidFill>
            </a:rPr>
            <a:t> </a:t>
          </a:r>
          <a:endParaRPr lang="tr-TR" dirty="0">
            <a:solidFill>
              <a:srgbClr val="595959"/>
            </a:solidFill>
          </a:endParaRPr>
        </a:p>
      </dgm:t>
    </dgm:pt>
    <dgm:pt modelId="{B6E0E2AE-4091-9E44-97EE-1170EBFC9626}" type="parTrans" cxnId="{9DFA4664-0CBE-D646-9C57-DB26C4752C3B}">
      <dgm:prSet/>
      <dgm:spPr/>
      <dgm:t>
        <a:bodyPr/>
        <a:lstStyle/>
        <a:p>
          <a:endParaRPr lang="en-US"/>
        </a:p>
      </dgm:t>
    </dgm:pt>
    <dgm:pt modelId="{7A55E6C6-6FC0-B24F-A0B1-EE391B8FC377}" type="sibTrans" cxnId="{9DFA4664-0CBE-D646-9C57-DB26C4752C3B}">
      <dgm:prSet/>
      <dgm:spPr/>
      <dgm:t>
        <a:bodyPr/>
        <a:lstStyle/>
        <a:p>
          <a:endParaRPr lang="en-US"/>
        </a:p>
      </dgm:t>
    </dgm:pt>
    <dgm:pt modelId="{36FAADD8-CBA1-6B48-8CDC-0A5C9C5CD4E2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tr-TR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rPr>
            <a:t>Avrupa </a:t>
          </a:r>
          <a:r>
            <a:rPr lang="tr-TR" sz="2000" dirty="0" err="1" smtClean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rPr>
            <a:t>Kistik</a:t>
          </a:r>
          <a:r>
            <a:rPr lang="tr-TR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rPr>
            <a:t> </a:t>
          </a:r>
          <a:r>
            <a:rPr lang="tr-TR" sz="2000" dirty="0" err="1" smtClean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rPr>
            <a:t>Fibrozis</a:t>
          </a:r>
          <a:r>
            <a:rPr lang="tr-TR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rPr>
            <a:t> Federasyonu (CF Europe), Avrupa Nadir Hastalıklar Federasyonu (EURORDIS) ve Ulusal Gönüllülük Komitesi (UGK) üyesiyiz</a:t>
          </a:r>
          <a:endParaRPr lang="en-US" sz="2000" dirty="0">
            <a:solidFill>
              <a:schemeClr val="tx1">
                <a:lumMod val="65000"/>
                <a:lumOff val="35000"/>
              </a:schemeClr>
            </a:solidFill>
            <a:latin typeface="Arial"/>
            <a:cs typeface="Arial"/>
          </a:endParaRPr>
        </a:p>
      </dgm:t>
    </dgm:pt>
    <dgm:pt modelId="{A077A0AA-12E9-AC44-9766-771232987ECC}" type="parTrans" cxnId="{EB0ED6E2-9AB5-734B-A44C-0DABBAE4691F}">
      <dgm:prSet/>
      <dgm:spPr/>
      <dgm:t>
        <a:bodyPr/>
        <a:lstStyle/>
        <a:p>
          <a:endParaRPr lang="en-US"/>
        </a:p>
      </dgm:t>
    </dgm:pt>
    <dgm:pt modelId="{CE02125E-596D-4A4F-8AD7-DF8B3DA7386E}" type="sibTrans" cxnId="{EB0ED6E2-9AB5-734B-A44C-0DABBAE4691F}">
      <dgm:prSet/>
      <dgm:spPr/>
      <dgm:t>
        <a:bodyPr/>
        <a:lstStyle/>
        <a:p>
          <a:endParaRPr lang="en-US"/>
        </a:p>
      </dgm:t>
    </dgm:pt>
    <dgm:pt modelId="{B6C7357B-D521-45F1-8789-8D77DA6B71F2}" type="pres">
      <dgm:prSet presAssocID="{2F040359-4A89-498E-8618-2DBE01A2395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D6579263-FFF7-417F-A477-243C95EA1FC9}" type="pres">
      <dgm:prSet presAssocID="{4854F295-B9F1-4657-BB65-46F48653D00F}" presName="composite" presStyleCnt="0"/>
      <dgm:spPr/>
      <dgm:t>
        <a:bodyPr/>
        <a:lstStyle/>
        <a:p>
          <a:endParaRPr lang="en-US"/>
        </a:p>
      </dgm:t>
    </dgm:pt>
    <dgm:pt modelId="{8CAD39DB-52C7-492F-8C34-DF57DE7B783A}" type="pres">
      <dgm:prSet presAssocID="{4854F295-B9F1-4657-BB65-46F48653D00F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0586D5F-BD0F-4106-9C80-45F4E9E6E145}" type="pres">
      <dgm:prSet presAssocID="{4854F295-B9F1-4657-BB65-46F48653D00F}" presName="descendantText" presStyleLbl="alignAcc1" presStyleIdx="0" presStyleCnt="3" custLinFactNeighborX="0" custLinFactNeighborY="-12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6724F47-ACA4-4408-A0FF-84BB9E25F4E9}" type="pres">
      <dgm:prSet presAssocID="{46D89C86-F4EB-439A-8B05-E562815AE2E2}" presName="sp" presStyleCnt="0"/>
      <dgm:spPr/>
      <dgm:t>
        <a:bodyPr/>
        <a:lstStyle/>
        <a:p>
          <a:endParaRPr lang="en-US"/>
        </a:p>
      </dgm:t>
    </dgm:pt>
    <dgm:pt modelId="{44A2350C-6C7D-486C-95BF-980CAAFB152B}" type="pres">
      <dgm:prSet presAssocID="{5D2951D4-F7BF-454F-B01B-727619095A4E}" presName="composite" presStyleCnt="0"/>
      <dgm:spPr/>
      <dgm:t>
        <a:bodyPr/>
        <a:lstStyle/>
        <a:p>
          <a:endParaRPr lang="en-US"/>
        </a:p>
      </dgm:t>
    </dgm:pt>
    <dgm:pt modelId="{77982EC4-FAC0-445D-8827-BF0A781C6D6F}" type="pres">
      <dgm:prSet presAssocID="{5D2951D4-F7BF-454F-B01B-727619095A4E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435C42C-29A0-445E-B2DF-D0713F00E10F}" type="pres">
      <dgm:prSet presAssocID="{5D2951D4-F7BF-454F-B01B-727619095A4E}" presName="descendantText" presStyleLbl="alignAcc1" presStyleIdx="1" presStyleCnt="3" custLinFactNeighborX="0" custLinFactNeighborY="370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3766E5F-0532-A14A-AEC9-148D7DC396FB}" type="pres">
      <dgm:prSet presAssocID="{D85F4B86-986B-4FF6-A5D2-7EE861B0AB6F}" presName="sp" presStyleCnt="0"/>
      <dgm:spPr/>
    </dgm:pt>
    <dgm:pt modelId="{621AFCB7-8A0F-6646-94AB-4A852A42161C}" type="pres">
      <dgm:prSet presAssocID="{9260D98A-962D-C649-9B49-DA271110D57A}" presName="composite" presStyleCnt="0"/>
      <dgm:spPr/>
    </dgm:pt>
    <dgm:pt modelId="{DA725B6A-D988-AF42-865C-8CB8439D1EA2}" type="pres">
      <dgm:prSet presAssocID="{9260D98A-962D-C649-9B49-DA271110D57A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39D125-8BF5-A64B-BAEA-D0DA09F03F69}" type="pres">
      <dgm:prSet presAssocID="{9260D98A-962D-C649-9B49-DA271110D57A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DFA4664-0CBE-D646-9C57-DB26C4752C3B}" srcId="{2F040359-4A89-498E-8618-2DBE01A23955}" destId="{9260D98A-962D-C649-9B49-DA271110D57A}" srcOrd="2" destOrd="0" parTransId="{B6E0E2AE-4091-9E44-97EE-1170EBFC9626}" sibTransId="{7A55E6C6-6FC0-B24F-A0B1-EE391B8FC377}"/>
    <dgm:cxn modelId="{A17CDCCE-ABA1-2A4D-9627-30495F3BB9B8}" type="presOf" srcId="{D8581DC8-3BC8-482C-B8B6-7A8E6C6112AD}" destId="{8435C42C-29A0-445E-B2DF-D0713F00E10F}" srcOrd="0" destOrd="0" presId="urn:microsoft.com/office/officeart/2005/8/layout/chevron2"/>
    <dgm:cxn modelId="{28729A0C-4C1A-6645-B6FA-4DFCEB79394A}" type="presOf" srcId="{5D2951D4-F7BF-454F-B01B-727619095A4E}" destId="{77982EC4-FAC0-445D-8827-BF0A781C6D6F}" srcOrd="0" destOrd="0" presId="urn:microsoft.com/office/officeart/2005/8/layout/chevron2"/>
    <dgm:cxn modelId="{BD1D7AF1-825C-8A4D-BDDE-E1C4BBBF6C46}" type="presOf" srcId="{4854F295-B9F1-4657-BB65-46F48653D00F}" destId="{8CAD39DB-52C7-492F-8C34-DF57DE7B783A}" srcOrd="0" destOrd="0" presId="urn:microsoft.com/office/officeart/2005/8/layout/chevron2"/>
    <dgm:cxn modelId="{B98CDEDF-6E79-4598-9F92-958A9841FEB5}" srcId="{2F040359-4A89-498E-8618-2DBE01A23955}" destId="{4854F295-B9F1-4657-BB65-46F48653D00F}" srcOrd="0" destOrd="0" parTransId="{2E1AE3F5-A46B-40C5-A91E-6EC7AA40FE9D}" sibTransId="{46D89C86-F4EB-439A-8B05-E562815AE2E2}"/>
    <dgm:cxn modelId="{DCCCB4D1-CBFD-9943-8EF9-7DA00D70BBAE}" type="presOf" srcId="{B216170C-2C94-4129-A032-2F91DA9ECEAE}" destId="{70586D5F-BD0F-4106-9C80-45F4E9E6E145}" srcOrd="0" destOrd="0" presId="urn:microsoft.com/office/officeart/2005/8/layout/chevron2"/>
    <dgm:cxn modelId="{113655A0-5368-FE4D-A4B6-8CF3CF1CEB8B}" type="presOf" srcId="{2F040359-4A89-498E-8618-2DBE01A23955}" destId="{B6C7357B-D521-45F1-8789-8D77DA6B71F2}" srcOrd="0" destOrd="0" presId="urn:microsoft.com/office/officeart/2005/8/layout/chevron2"/>
    <dgm:cxn modelId="{144587E1-3057-E942-9323-B8304CBFAB36}" type="presOf" srcId="{36FAADD8-CBA1-6B48-8CDC-0A5C9C5CD4E2}" destId="{8739D125-8BF5-A64B-BAEA-D0DA09F03F69}" srcOrd="0" destOrd="0" presId="urn:microsoft.com/office/officeart/2005/8/layout/chevron2"/>
    <dgm:cxn modelId="{0891F5DA-4EDE-A745-855E-9B510FB799E9}" type="presOf" srcId="{9260D98A-962D-C649-9B49-DA271110D57A}" destId="{DA725B6A-D988-AF42-865C-8CB8439D1EA2}" srcOrd="0" destOrd="0" presId="urn:microsoft.com/office/officeart/2005/8/layout/chevron2"/>
    <dgm:cxn modelId="{54E155C0-1D18-400C-BE4B-81D8D54C6127}" srcId="{4854F295-B9F1-4657-BB65-46F48653D00F}" destId="{B216170C-2C94-4129-A032-2F91DA9ECEAE}" srcOrd="0" destOrd="0" parTransId="{7DED18CC-9412-47D6-96FD-0C339E5AA46F}" sibTransId="{1A149944-495A-4C9E-9FB0-0BB578B9113F}"/>
    <dgm:cxn modelId="{C47F7A07-10C7-476C-828F-E5A5D118361D}" srcId="{2F040359-4A89-498E-8618-2DBE01A23955}" destId="{5D2951D4-F7BF-454F-B01B-727619095A4E}" srcOrd="1" destOrd="0" parTransId="{148D0F85-3067-4FB5-99F9-1F5E3C42E77D}" sibTransId="{D85F4B86-986B-4FF6-A5D2-7EE861B0AB6F}"/>
    <dgm:cxn modelId="{B4446850-507F-4C67-94B2-D982F467E317}" srcId="{5D2951D4-F7BF-454F-B01B-727619095A4E}" destId="{D8581DC8-3BC8-482C-B8B6-7A8E6C6112AD}" srcOrd="0" destOrd="0" parTransId="{3BB76B84-D151-4F94-B30B-A4830FD93505}" sibTransId="{47537E32-A75E-4AD1-AC20-D0C4C42E7814}"/>
    <dgm:cxn modelId="{EB0ED6E2-9AB5-734B-A44C-0DABBAE4691F}" srcId="{9260D98A-962D-C649-9B49-DA271110D57A}" destId="{36FAADD8-CBA1-6B48-8CDC-0A5C9C5CD4E2}" srcOrd="0" destOrd="0" parTransId="{A077A0AA-12E9-AC44-9766-771232987ECC}" sibTransId="{CE02125E-596D-4A4F-8AD7-DF8B3DA7386E}"/>
    <dgm:cxn modelId="{69DF7EC5-1376-1341-BFB2-B8E9A5D13AA1}" type="presParOf" srcId="{B6C7357B-D521-45F1-8789-8D77DA6B71F2}" destId="{D6579263-FFF7-417F-A477-243C95EA1FC9}" srcOrd="0" destOrd="0" presId="urn:microsoft.com/office/officeart/2005/8/layout/chevron2"/>
    <dgm:cxn modelId="{882C3241-22E1-D34D-BED7-ECB91A211F0B}" type="presParOf" srcId="{D6579263-FFF7-417F-A477-243C95EA1FC9}" destId="{8CAD39DB-52C7-492F-8C34-DF57DE7B783A}" srcOrd="0" destOrd="0" presId="urn:microsoft.com/office/officeart/2005/8/layout/chevron2"/>
    <dgm:cxn modelId="{DBC510C7-BCEB-7F40-A741-E17153DABE9E}" type="presParOf" srcId="{D6579263-FFF7-417F-A477-243C95EA1FC9}" destId="{70586D5F-BD0F-4106-9C80-45F4E9E6E145}" srcOrd="1" destOrd="0" presId="urn:microsoft.com/office/officeart/2005/8/layout/chevron2"/>
    <dgm:cxn modelId="{5C88B57D-9A4A-5F45-9300-C6A70BEACB8C}" type="presParOf" srcId="{B6C7357B-D521-45F1-8789-8D77DA6B71F2}" destId="{56724F47-ACA4-4408-A0FF-84BB9E25F4E9}" srcOrd="1" destOrd="0" presId="urn:microsoft.com/office/officeart/2005/8/layout/chevron2"/>
    <dgm:cxn modelId="{4673CA07-4C1C-0344-AB4B-138989B53B90}" type="presParOf" srcId="{B6C7357B-D521-45F1-8789-8D77DA6B71F2}" destId="{44A2350C-6C7D-486C-95BF-980CAAFB152B}" srcOrd="2" destOrd="0" presId="urn:microsoft.com/office/officeart/2005/8/layout/chevron2"/>
    <dgm:cxn modelId="{9B574225-8E38-EF48-A9DC-E483C9415A5B}" type="presParOf" srcId="{44A2350C-6C7D-486C-95BF-980CAAFB152B}" destId="{77982EC4-FAC0-445D-8827-BF0A781C6D6F}" srcOrd="0" destOrd="0" presId="urn:microsoft.com/office/officeart/2005/8/layout/chevron2"/>
    <dgm:cxn modelId="{FA5902F6-589F-AB46-B648-7BB90F48627E}" type="presParOf" srcId="{44A2350C-6C7D-486C-95BF-980CAAFB152B}" destId="{8435C42C-29A0-445E-B2DF-D0713F00E10F}" srcOrd="1" destOrd="0" presId="urn:microsoft.com/office/officeart/2005/8/layout/chevron2"/>
    <dgm:cxn modelId="{66379D9E-301E-264D-A4BA-77A9DEFBE358}" type="presParOf" srcId="{B6C7357B-D521-45F1-8789-8D77DA6B71F2}" destId="{73766E5F-0532-A14A-AEC9-148D7DC396FB}" srcOrd="3" destOrd="0" presId="urn:microsoft.com/office/officeart/2005/8/layout/chevron2"/>
    <dgm:cxn modelId="{80BA946C-8985-F544-A5C0-2F1D526B06A1}" type="presParOf" srcId="{B6C7357B-D521-45F1-8789-8D77DA6B71F2}" destId="{621AFCB7-8A0F-6646-94AB-4A852A42161C}" srcOrd="4" destOrd="0" presId="urn:microsoft.com/office/officeart/2005/8/layout/chevron2"/>
    <dgm:cxn modelId="{495DD77E-9800-F742-B7B5-22866678A41D}" type="presParOf" srcId="{621AFCB7-8A0F-6646-94AB-4A852A42161C}" destId="{DA725B6A-D988-AF42-865C-8CB8439D1EA2}" srcOrd="0" destOrd="0" presId="urn:microsoft.com/office/officeart/2005/8/layout/chevron2"/>
    <dgm:cxn modelId="{C71380AA-7014-5C46-98E1-0DE3A71D242E}" type="presParOf" srcId="{621AFCB7-8A0F-6646-94AB-4A852A42161C}" destId="{8739D125-8BF5-A64B-BAEA-D0DA09F03F6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0BD8656-BDD7-4390-9E68-EAFE0D80FAA8}" type="doc">
      <dgm:prSet loTypeId="urn:microsoft.com/office/officeart/2005/8/layout/default#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tr-TR"/>
        </a:p>
      </dgm:t>
    </dgm:pt>
    <dgm:pt modelId="{6BAA3370-C547-4D61-9159-474F5B63AFEE}">
      <dgm:prSet phldrT="[Metin]" custT="1"/>
      <dgm:spPr/>
      <dgm:t>
        <a:bodyPr/>
        <a:lstStyle/>
        <a:p>
          <a:r>
            <a:rPr lang="tr-TR" sz="1600" dirty="0" smtClean="0">
              <a:latin typeface="Arial"/>
              <a:cs typeface="Arial"/>
            </a:rPr>
            <a:t>1)Hasta </a:t>
          </a:r>
          <a:r>
            <a:rPr lang="tr-TR" sz="1600" dirty="0" smtClean="0">
              <a:latin typeface="Arial"/>
              <a:cs typeface="Arial"/>
            </a:rPr>
            <a:t>ve Hasta Yakınlarımız için Çalışmalar</a:t>
          </a:r>
          <a:endParaRPr lang="tr-TR" sz="1600" dirty="0">
            <a:latin typeface="Arial"/>
            <a:cs typeface="Arial"/>
          </a:endParaRPr>
        </a:p>
      </dgm:t>
    </dgm:pt>
    <dgm:pt modelId="{F153C85A-89D3-4476-99D9-E45704D74780}" type="sibTrans" cxnId="{E6989181-B1CA-4579-BE1D-0BA60B5A3962}">
      <dgm:prSet/>
      <dgm:spPr/>
      <dgm:t>
        <a:bodyPr/>
        <a:lstStyle/>
        <a:p>
          <a:endParaRPr lang="tr-TR"/>
        </a:p>
      </dgm:t>
    </dgm:pt>
    <dgm:pt modelId="{FCCE5375-E0AF-4492-B0CB-A354A370C426}" type="parTrans" cxnId="{E6989181-B1CA-4579-BE1D-0BA60B5A3962}">
      <dgm:prSet/>
      <dgm:spPr/>
      <dgm:t>
        <a:bodyPr/>
        <a:lstStyle/>
        <a:p>
          <a:endParaRPr lang="tr-TR"/>
        </a:p>
      </dgm:t>
    </dgm:pt>
    <dgm:pt modelId="{775C48EF-D305-44FC-B9FB-D9EBCBD9250C}">
      <dgm:prSet phldrT="[Metin]" custT="1"/>
      <dgm:spPr/>
      <dgm:t>
        <a:bodyPr/>
        <a:lstStyle/>
        <a:p>
          <a:r>
            <a:rPr lang="tr-TR" sz="1600" b="0" dirty="0" smtClean="0">
              <a:latin typeface="Arial"/>
              <a:cs typeface="Arial"/>
            </a:rPr>
            <a:t>3)Farkındalık </a:t>
          </a:r>
          <a:r>
            <a:rPr lang="tr-TR" sz="1600" b="0" dirty="0" smtClean="0">
              <a:latin typeface="Arial"/>
              <a:cs typeface="Arial"/>
            </a:rPr>
            <a:t>Etkinlikleri</a:t>
          </a:r>
          <a:endParaRPr lang="tr-TR" sz="1600" b="0" dirty="0">
            <a:latin typeface="Arial"/>
            <a:cs typeface="Arial"/>
          </a:endParaRPr>
        </a:p>
      </dgm:t>
    </dgm:pt>
    <dgm:pt modelId="{6F686DEE-1B2F-40E4-95B0-A7C6E305B111}" type="sibTrans" cxnId="{DD5F769A-2FFF-44C3-8320-12587392A433}">
      <dgm:prSet/>
      <dgm:spPr/>
      <dgm:t>
        <a:bodyPr/>
        <a:lstStyle/>
        <a:p>
          <a:endParaRPr lang="tr-TR"/>
        </a:p>
      </dgm:t>
    </dgm:pt>
    <dgm:pt modelId="{D2C61DB6-77E2-4908-A171-08C3E658DD21}" type="parTrans" cxnId="{DD5F769A-2FFF-44C3-8320-12587392A433}">
      <dgm:prSet/>
      <dgm:spPr/>
      <dgm:t>
        <a:bodyPr/>
        <a:lstStyle/>
        <a:p>
          <a:endParaRPr lang="tr-TR"/>
        </a:p>
      </dgm:t>
    </dgm:pt>
    <dgm:pt modelId="{CFF035D2-804F-4E01-A068-B796C85255ED}">
      <dgm:prSet phldrT="[Metin]" custT="1"/>
      <dgm:spPr/>
      <dgm:t>
        <a:bodyPr/>
        <a:lstStyle/>
        <a:p>
          <a:r>
            <a:rPr lang="tr-TR" sz="1600" b="0" dirty="0" smtClean="0">
              <a:latin typeface="Arial"/>
              <a:cs typeface="Arial"/>
            </a:rPr>
            <a:t>2)Sağlık </a:t>
          </a:r>
          <a:r>
            <a:rPr lang="tr-TR" sz="1600" b="0" dirty="0" smtClean="0">
              <a:latin typeface="Arial"/>
              <a:cs typeface="Arial"/>
            </a:rPr>
            <a:t>Çalışanları ile Çalışmalar</a:t>
          </a:r>
          <a:endParaRPr lang="tr-TR" sz="1600" b="0" dirty="0">
            <a:latin typeface="Arial"/>
            <a:cs typeface="Arial"/>
          </a:endParaRPr>
        </a:p>
      </dgm:t>
    </dgm:pt>
    <dgm:pt modelId="{10D21E0D-9A9D-465A-9B45-39F92E181429}" type="sibTrans" cxnId="{76AC9C07-2B34-42CB-97D4-6112267FB837}">
      <dgm:prSet/>
      <dgm:spPr/>
      <dgm:t>
        <a:bodyPr/>
        <a:lstStyle/>
        <a:p>
          <a:endParaRPr lang="tr-TR"/>
        </a:p>
      </dgm:t>
    </dgm:pt>
    <dgm:pt modelId="{CC6CC2DF-CDD3-4BD4-9487-BCFD3B19BDFC}" type="parTrans" cxnId="{76AC9C07-2B34-42CB-97D4-6112267FB837}">
      <dgm:prSet/>
      <dgm:spPr/>
      <dgm:t>
        <a:bodyPr/>
        <a:lstStyle/>
        <a:p>
          <a:endParaRPr lang="tr-TR"/>
        </a:p>
      </dgm:t>
    </dgm:pt>
    <dgm:pt modelId="{571EB439-71DF-4C49-A83E-7EE5B1A19AA9}" type="pres">
      <dgm:prSet presAssocID="{70BD8656-BDD7-4390-9E68-EAFE0D80FAA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EB38B560-7EFD-4813-B54C-D6726AA0E958}" type="pres">
      <dgm:prSet presAssocID="{6BAA3370-C547-4D61-9159-474F5B63AFEE}" presName="node" presStyleLbl="node1" presStyleIdx="0" presStyleCnt="3" custScaleX="65019" custScaleY="61260" custLinFactNeighborX="6831" custLinFactNeighborY="-1163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A9CC54E-C41B-4977-8842-63B362CD10AB}" type="pres">
      <dgm:prSet presAssocID="{F153C85A-89D3-4476-99D9-E45704D74780}" presName="sibTrans" presStyleCnt="0"/>
      <dgm:spPr/>
    </dgm:pt>
    <dgm:pt modelId="{0DF12AA4-D303-4B6A-9736-5C637059D94D}" type="pres">
      <dgm:prSet presAssocID="{CFF035D2-804F-4E01-A068-B796C85255ED}" presName="node" presStyleLbl="node1" presStyleIdx="1" presStyleCnt="3" custScaleX="65746" custScaleY="65176" custLinFactNeighborX="6838" custLinFactNeighborY="-1200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44BF84F-107F-4D29-80BE-D31250437624}" type="pres">
      <dgm:prSet presAssocID="{10D21E0D-9A9D-465A-9B45-39F92E181429}" presName="sibTrans" presStyleCnt="0"/>
      <dgm:spPr/>
    </dgm:pt>
    <dgm:pt modelId="{B3C3DDFA-3A85-450B-AA4B-0DFF33997345}" type="pres">
      <dgm:prSet presAssocID="{775C48EF-D305-44FC-B9FB-D9EBCBD9250C}" presName="node" presStyleLbl="node1" presStyleIdx="2" presStyleCnt="3" custScaleX="68492" custScaleY="62354" custLinFactNeighborX="2935" custLinFactNeighborY="6791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E6989181-B1CA-4579-BE1D-0BA60B5A3962}" srcId="{70BD8656-BDD7-4390-9E68-EAFE0D80FAA8}" destId="{6BAA3370-C547-4D61-9159-474F5B63AFEE}" srcOrd="0" destOrd="0" parTransId="{FCCE5375-E0AF-4492-B0CB-A354A370C426}" sibTransId="{F153C85A-89D3-4476-99D9-E45704D74780}"/>
    <dgm:cxn modelId="{003188A5-1F75-4DEF-867D-1A05603BB6EC}" type="presOf" srcId="{775C48EF-D305-44FC-B9FB-D9EBCBD9250C}" destId="{B3C3DDFA-3A85-450B-AA4B-0DFF33997345}" srcOrd="0" destOrd="0" presId="urn:microsoft.com/office/officeart/2005/8/layout/default#1"/>
    <dgm:cxn modelId="{B581E522-BAD4-42BA-A0D0-8373722D4EC4}" type="presOf" srcId="{70BD8656-BDD7-4390-9E68-EAFE0D80FAA8}" destId="{571EB439-71DF-4C49-A83E-7EE5B1A19AA9}" srcOrd="0" destOrd="0" presId="urn:microsoft.com/office/officeart/2005/8/layout/default#1"/>
    <dgm:cxn modelId="{22B20224-5101-431F-A5E4-6DD000304696}" type="presOf" srcId="{6BAA3370-C547-4D61-9159-474F5B63AFEE}" destId="{EB38B560-7EFD-4813-B54C-D6726AA0E958}" srcOrd="0" destOrd="0" presId="urn:microsoft.com/office/officeart/2005/8/layout/default#1"/>
    <dgm:cxn modelId="{76AC9C07-2B34-42CB-97D4-6112267FB837}" srcId="{70BD8656-BDD7-4390-9E68-EAFE0D80FAA8}" destId="{CFF035D2-804F-4E01-A068-B796C85255ED}" srcOrd="1" destOrd="0" parTransId="{CC6CC2DF-CDD3-4BD4-9487-BCFD3B19BDFC}" sibTransId="{10D21E0D-9A9D-465A-9B45-39F92E181429}"/>
    <dgm:cxn modelId="{02F8444D-FDBD-4C00-8CAA-4039D7369612}" type="presOf" srcId="{CFF035D2-804F-4E01-A068-B796C85255ED}" destId="{0DF12AA4-D303-4B6A-9736-5C637059D94D}" srcOrd="0" destOrd="0" presId="urn:microsoft.com/office/officeart/2005/8/layout/default#1"/>
    <dgm:cxn modelId="{DD5F769A-2FFF-44C3-8320-12587392A433}" srcId="{70BD8656-BDD7-4390-9E68-EAFE0D80FAA8}" destId="{775C48EF-D305-44FC-B9FB-D9EBCBD9250C}" srcOrd="2" destOrd="0" parTransId="{D2C61DB6-77E2-4908-A171-08C3E658DD21}" sibTransId="{6F686DEE-1B2F-40E4-95B0-A7C6E305B111}"/>
    <dgm:cxn modelId="{52A7DDA1-1489-4A9C-A35A-9209C24F9CA8}" type="presParOf" srcId="{571EB439-71DF-4C49-A83E-7EE5B1A19AA9}" destId="{EB38B560-7EFD-4813-B54C-D6726AA0E958}" srcOrd="0" destOrd="0" presId="urn:microsoft.com/office/officeart/2005/8/layout/default#1"/>
    <dgm:cxn modelId="{B3DF737C-CF99-4451-AEF4-AAD7FD68DDC8}" type="presParOf" srcId="{571EB439-71DF-4C49-A83E-7EE5B1A19AA9}" destId="{5A9CC54E-C41B-4977-8842-63B362CD10AB}" srcOrd="1" destOrd="0" presId="urn:microsoft.com/office/officeart/2005/8/layout/default#1"/>
    <dgm:cxn modelId="{4F5AE3CC-DAA0-47C3-9BE3-63F6CF3F0317}" type="presParOf" srcId="{571EB439-71DF-4C49-A83E-7EE5B1A19AA9}" destId="{0DF12AA4-D303-4B6A-9736-5C637059D94D}" srcOrd="2" destOrd="0" presId="urn:microsoft.com/office/officeart/2005/8/layout/default#1"/>
    <dgm:cxn modelId="{14394A79-CA7F-45C9-BA07-D319C0ED3DD6}" type="presParOf" srcId="{571EB439-71DF-4C49-A83E-7EE5B1A19AA9}" destId="{044BF84F-107F-4D29-80BE-D31250437624}" srcOrd="3" destOrd="0" presId="urn:microsoft.com/office/officeart/2005/8/layout/default#1"/>
    <dgm:cxn modelId="{ACA1C50A-637B-4A2B-A85F-C4820E241E16}" type="presParOf" srcId="{571EB439-71DF-4C49-A83E-7EE5B1A19AA9}" destId="{B3C3DDFA-3A85-450B-AA4B-0DFF33997345}" srcOrd="4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0BD8656-BDD7-4390-9E68-EAFE0D80FAA8}" type="doc">
      <dgm:prSet loTypeId="urn:microsoft.com/office/officeart/2005/8/layout/default#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tr-TR"/>
        </a:p>
      </dgm:t>
    </dgm:pt>
    <dgm:pt modelId="{3C09C3CC-FD64-B44A-B4C7-95B1C5A7C9F6}">
      <dgm:prSet phldrT="[Metin]" custT="1"/>
      <dgm:spPr/>
      <dgm:t>
        <a:bodyPr/>
        <a:lstStyle/>
        <a:p>
          <a:r>
            <a:rPr lang="tr-TR" sz="1600" smtClean="0">
              <a:latin typeface="Arial"/>
              <a:cs typeface="Arial"/>
            </a:rPr>
            <a:t>6)Yurtdışı </a:t>
          </a:r>
          <a:r>
            <a:rPr lang="tr-TR" sz="1600" dirty="0" smtClean="0">
              <a:latin typeface="Arial"/>
              <a:cs typeface="Arial"/>
            </a:rPr>
            <a:t>Çalışmaları</a:t>
          </a:r>
          <a:endParaRPr lang="tr-TR" sz="1600" dirty="0">
            <a:latin typeface="Arial"/>
            <a:cs typeface="Arial"/>
          </a:endParaRPr>
        </a:p>
      </dgm:t>
    </dgm:pt>
    <dgm:pt modelId="{0608086F-B52E-C441-8483-D731CE5C6888}" type="sibTrans" cxnId="{3A28B371-2D74-7C4A-8625-78F104540EA9}">
      <dgm:prSet/>
      <dgm:spPr/>
      <dgm:t>
        <a:bodyPr/>
        <a:lstStyle/>
        <a:p>
          <a:endParaRPr lang="en-US"/>
        </a:p>
      </dgm:t>
    </dgm:pt>
    <dgm:pt modelId="{7318E7B6-D7B7-2F4B-B909-75150A6416EF}" type="parTrans" cxnId="{3A28B371-2D74-7C4A-8625-78F104540EA9}">
      <dgm:prSet/>
      <dgm:spPr/>
      <dgm:t>
        <a:bodyPr/>
        <a:lstStyle/>
        <a:p>
          <a:endParaRPr lang="en-US"/>
        </a:p>
      </dgm:t>
    </dgm:pt>
    <dgm:pt modelId="{21157A9A-9FEF-4A72-996F-07046E584914}">
      <dgm:prSet phldrT="[Metin]" custT="1"/>
      <dgm:spPr/>
      <dgm:t>
        <a:bodyPr/>
        <a:lstStyle/>
        <a:p>
          <a:r>
            <a:rPr lang="tr-TR" sz="1600" dirty="0" smtClean="0">
              <a:latin typeface="Arial"/>
              <a:cs typeface="Arial"/>
            </a:rPr>
            <a:t>5)Dernek </a:t>
          </a:r>
          <a:r>
            <a:rPr lang="tr-TR" sz="1600" dirty="0" smtClean="0">
              <a:latin typeface="Arial"/>
              <a:cs typeface="Arial"/>
            </a:rPr>
            <a:t>içinde Kapasite Geliştirme Çalışmaları</a:t>
          </a:r>
          <a:endParaRPr lang="tr-TR" sz="1600" dirty="0">
            <a:latin typeface="Arial"/>
            <a:cs typeface="Arial"/>
          </a:endParaRPr>
        </a:p>
      </dgm:t>
    </dgm:pt>
    <dgm:pt modelId="{88128171-76B2-4ABB-93F5-17AA9E8C9EAF}" type="sibTrans" cxnId="{972C94C9-0F7C-409D-B370-CC593D88297C}">
      <dgm:prSet/>
      <dgm:spPr/>
      <dgm:t>
        <a:bodyPr/>
        <a:lstStyle/>
        <a:p>
          <a:endParaRPr lang="tr-TR"/>
        </a:p>
      </dgm:t>
    </dgm:pt>
    <dgm:pt modelId="{AE1EFF08-4D99-4BA9-8BF4-D42F43A0FA72}" type="parTrans" cxnId="{972C94C9-0F7C-409D-B370-CC593D88297C}">
      <dgm:prSet/>
      <dgm:spPr/>
      <dgm:t>
        <a:bodyPr/>
        <a:lstStyle/>
        <a:p>
          <a:endParaRPr lang="tr-TR"/>
        </a:p>
      </dgm:t>
    </dgm:pt>
    <dgm:pt modelId="{51904494-0DD4-524D-8FCA-A7837D401B9B}">
      <dgm:prSet phldrT="[Metin]" custT="1"/>
      <dgm:spPr/>
      <dgm:t>
        <a:bodyPr/>
        <a:lstStyle/>
        <a:p>
          <a:r>
            <a:rPr lang="tr-TR" sz="1600" b="0" dirty="0" smtClean="0">
              <a:latin typeface="Arial"/>
              <a:cs typeface="Arial"/>
            </a:rPr>
            <a:t>4)Resmi </a:t>
          </a:r>
          <a:r>
            <a:rPr lang="tr-TR" sz="1600" b="0" dirty="0" smtClean="0">
              <a:latin typeface="Arial"/>
              <a:cs typeface="Arial"/>
            </a:rPr>
            <a:t>Kurumlarla İlişkiler</a:t>
          </a:r>
          <a:endParaRPr lang="tr-TR" sz="1600" b="0" dirty="0">
            <a:latin typeface="Arial"/>
            <a:cs typeface="Arial"/>
          </a:endParaRPr>
        </a:p>
      </dgm:t>
    </dgm:pt>
    <dgm:pt modelId="{86EC2B36-0969-7047-842E-75D01F76EFEB}" type="sibTrans" cxnId="{0772B070-BD0E-DE46-98F4-D9194D472719}">
      <dgm:prSet/>
      <dgm:spPr/>
      <dgm:t>
        <a:bodyPr/>
        <a:lstStyle/>
        <a:p>
          <a:endParaRPr lang="en-US"/>
        </a:p>
      </dgm:t>
    </dgm:pt>
    <dgm:pt modelId="{72A2258D-F336-6840-BE91-2698490B8589}" type="parTrans" cxnId="{0772B070-BD0E-DE46-98F4-D9194D472719}">
      <dgm:prSet/>
      <dgm:spPr/>
      <dgm:t>
        <a:bodyPr/>
        <a:lstStyle/>
        <a:p>
          <a:endParaRPr lang="en-US"/>
        </a:p>
      </dgm:t>
    </dgm:pt>
    <dgm:pt modelId="{571EB439-71DF-4C49-A83E-7EE5B1A19AA9}" type="pres">
      <dgm:prSet presAssocID="{70BD8656-BDD7-4390-9E68-EAFE0D80FAA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3457F04D-204E-4845-924C-A96D86B51479}" type="pres">
      <dgm:prSet presAssocID="{51904494-0DD4-524D-8FCA-A7837D401B9B}" presName="node" presStyleLbl="node1" presStyleIdx="0" presStyleCnt="3" custScaleX="67311" custScaleY="63831" custLinFactNeighborX="8534" custLinFactNeighborY="-115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56D476-CEE0-8142-9D93-CED7068BABD0}" type="pres">
      <dgm:prSet presAssocID="{86EC2B36-0969-7047-842E-75D01F76EFEB}" presName="sibTrans" presStyleCnt="0"/>
      <dgm:spPr/>
    </dgm:pt>
    <dgm:pt modelId="{E615E187-64A0-487B-A4A4-8113C4A43261}" type="pres">
      <dgm:prSet presAssocID="{21157A9A-9FEF-4A72-996F-07046E584914}" presName="node" presStyleLbl="node1" presStyleIdx="1" presStyleCnt="3" custScaleX="65595" custScaleY="62792" custLinFactNeighborX="437" custLinFactNeighborY="-6638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6B05862-7588-FF4F-91F3-38495AB6F330}" type="pres">
      <dgm:prSet presAssocID="{88128171-76B2-4ABB-93F5-17AA9E8C9EAF}" presName="sibTrans" presStyleCnt="0"/>
      <dgm:spPr/>
    </dgm:pt>
    <dgm:pt modelId="{CAA9CCCB-8677-8A4C-AF35-56001418F739}" type="pres">
      <dgm:prSet presAssocID="{3C09C3CC-FD64-B44A-B4C7-95B1C5A7C9F6}" presName="node" presStyleLbl="node1" presStyleIdx="2" presStyleCnt="3" custScaleX="64985" custScaleY="64248" custLinFactNeighborX="-3841" custLinFactNeighborY="-61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0F3779A-D9C9-4B1D-AAA8-46EF2773CE47}" type="presOf" srcId="{70BD8656-BDD7-4390-9E68-EAFE0D80FAA8}" destId="{571EB439-71DF-4C49-A83E-7EE5B1A19AA9}" srcOrd="0" destOrd="0" presId="urn:microsoft.com/office/officeart/2005/8/layout/default#1"/>
    <dgm:cxn modelId="{30D44CBF-EF21-4A25-94F9-BDD2D075E0A6}" type="presOf" srcId="{51904494-0DD4-524D-8FCA-A7837D401B9B}" destId="{3457F04D-204E-4845-924C-A96D86B51479}" srcOrd="0" destOrd="0" presId="urn:microsoft.com/office/officeart/2005/8/layout/default#1"/>
    <dgm:cxn modelId="{972C94C9-0F7C-409D-B370-CC593D88297C}" srcId="{70BD8656-BDD7-4390-9E68-EAFE0D80FAA8}" destId="{21157A9A-9FEF-4A72-996F-07046E584914}" srcOrd="1" destOrd="0" parTransId="{AE1EFF08-4D99-4BA9-8BF4-D42F43A0FA72}" sibTransId="{88128171-76B2-4ABB-93F5-17AA9E8C9EAF}"/>
    <dgm:cxn modelId="{3A28B371-2D74-7C4A-8625-78F104540EA9}" srcId="{70BD8656-BDD7-4390-9E68-EAFE0D80FAA8}" destId="{3C09C3CC-FD64-B44A-B4C7-95B1C5A7C9F6}" srcOrd="2" destOrd="0" parTransId="{7318E7B6-D7B7-2F4B-B909-75150A6416EF}" sibTransId="{0608086F-B52E-C441-8483-D731CE5C6888}"/>
    <dgm:cxn modelId="{A6FB9716-8906-43E1-8EA2-BE6A7F092AFD}" type="presOf" srcId="{3C09C3CC-FD64-B44A-B4C7-95B1C5A7C9F6}" destId="{CAA9CCCB-8677-8A4C-AF35-56001418F739}" srcOrd="0" destOrd="0" presId="urn:microsoft.com/office/officeart/2005/8/layout/default#1"/>
    <dgm:cxn modelId="{0772B070-BD0E-DE46-98F4-D9194D472719}" srcId="{70BD8656-BDD7-4390-9E68-EAFE0D80FAA8}" destId="{51904494-0DD4-524D-8FCA-A7837D401B9B}" srcOrd="0" destOrd="0" parTransId="{72A2258D-F336-6840-BE91-2698490B8589}" sibTransId="{86EC2B36-0969-7047-842E-75D01F76EFEB}"/>
    <dgm:cxn modelId="{C1CBEDC0-3B54-4533-99FB-46806D7D7BCC}" type="presOf" srcId="{21157A9A-9FEF-4A72-996F-07046E584914}" destId="{E615E187-64A0-487B-A4A4-8113C4A43261}" srcOrd="0" destOrd="0" presId="urn:microsoft.com/office/officeart/2005/8/layout/default#1"/>
    <dgm:cxn modelId="{2BF0988E-A013-44D0-B300-2A20EB7F7698}" type="presParOf" srcId="{571EB439-71DF-4C49-A83E-7EE5B1A19AA9}" destId="{3457F04D-204E-4845-924C-A96D86B51479}" srcOrd="0" destOrd="0" presId="urn:microsoft.com/office/officeart/2005/8/layout/default#1"/>
    <dgm:cxn modelId="{D8CBB3C9-2F0D-4471-B218-69A4B31FED0E}" type="presParOf" srcId="{571EB439-71DF-4C49-A83E-7EE5B1A19AA9}" destId="{E456D476-CEE0-8142-9D93-CED7068BABD0}" srcOrd="1" destOrd="0" presId="urn:microsoft.com/office/officeart/2005/8/layout/default#1"/>
    <dgm:cxn modelId="{D2878C3B-5EF3-425E-BB9B-AC333F441B40}" type="presParOf" srcId="{571EB439-71DF-4C49-A83E-7EE5B1A19AA9}" destId="{E615E187-64A0-487B-A4A4-8113C4A43261}" srcOrd="2" destOrd="0" presId="urn:microsoft.com/office/officeart/2005/8/layout/default#1"/>
    <dgm:cxn modelId="{A1995D71-7E0E-47A6-B39C-66E63312B529}" type="presParOf" srcId="{571EB439-71DF-4C49-A83E-7EE5B1A19AA9}" destId="{86B05862-7588-FF4F-91F3-38495AB6F330}" srcOrd="3" destOrd="0" presId="urn:microsoft.com/office/officeart/2005/8/layout/default#1"/>
    <dgm:cxn modelId="{73699EC0-16CE-4024-94F5-C361DF61C4AF}" type="presParOf" srcId="{571EB439-71DF-4C49-A83E-7EE5B1A19AA9}" destId="{CAA9CCCB-8677-8A4C-AF35-56001418F739}" srcOrd="4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EAEBEAB-9252-4372-86E7-8B4EE7F24221}" type="doc">
      <dgm:prSet loTypeId="urn:microsoft.com/office/officeart/2005/8/layout/vList3#1" loCatId="list" qsTypeId="urn:microsoft.com/office/officeart/2005/8/quickstyle/simple1#7" qsCatId="simple" csTypeId="urn:microsoft.com/office/officeart/2005/8/colors/colorful1#20" csCatId="colorful" phldr="1"/>
      <dgm:spPr/>
      <dgm:t>
        <a:bodyPr/>
        <a:lstStyle/>
        <a:p>
          <a:endParaRPr lang="tr-TR"/>
        </a:p>
      </dgm:t>
    </dgm:pt>
    <dgm:pt modelId="{6AA09A6B-DC55-46B2-AF23-C0B837DE8B6D}">
      <dgm:prSet phldrT="[Metin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tr-TR" sz="2000" b="0" dirty="0" err="1" smtClean="0">
              <a:solidFill>
                <a:srgbClr val="660066"/>
              </a:solidFill>
              <a:latin typeface="Arial"/>
              <a:cs typeface="Arial"/>
            </a:rPr>
            <a:t>KifDER</a:t>
          </a:r>
          <a:r>
            <a:rPr lang="tr-TR" sz="2000" b="0" dirty="0" smtClean="0">
              <a:solidFill>
                <a:srgbClr val="660066"/>
              </a:solidFill>
              <a:latin typeface="Arial"/>
              <a:cs typeface="Arial"/>
            </a:rPr>
            <a:t>- Cf Europe</a:t>
          </a:r>
          <a:endParaRPr lang="tr-TR" sz="2000" b="0" dirty="0">
            <a:solidFill>
              <a:srgbClr val="660066"/>
            </a:solidFill>
            <a:latin typeface="Arial"/>
            <a:cs typeface="Arial"/>
          </a:endParaRPr>
        </a:p>
      </dgm:t>
    </dgm:pt>
    <dgm:pt modelId="{784D9899-8CB3-4E4B-A953-67A73A681013}" type="parTrans" cxnId="{05DAE65A-5892-4C51-B375-BB811E9095BA}">
      <dgm:prSet/>
      <dgm:spPr/>
      <dgm:t>
        <a:bodyPr/>
        <a:lstStyle/>
        <a:p>
          <a:endParaRPr lang="tr-TR"/>
        </a:p>
      </dgm:t>
    </dgm:pt>
    <dgm:pt modelId="{D1C37BFB-E602-4315-B4CE-4FFDA1A112DB}" type="sibTrans" cxnId="{05DAE65A-5892-4C51-B375-BB811E9095BA}">
      <dgm:prSet/>
      <dgm:spPr/>
      <dgm:t>
        <a:bodyPr/>
        <a:lstStyle/>
        <a:p>
          <a:endParaRPr lang="tr-TR"/>
        </a:p>
      </dgm:t>
    </dgm:pt>
    <dgm:pt modelId="{14BFACEB-B169-4F5B-8F1C-0C4D98474FE6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n-US" sz="2400" dirty="0" smtClean="0">
              <a:solidFill>
                <a:srgbClr val="3F5B03"/>
              </a:solidFill>
            </a:rPr>
            <a:t>0530 954 4498 </a:t>
          </a:r>
          <a:endParaRPr lang="tr-TR" sz="2400" b="1" dirty="0">
            <a:solidFill>
              <a:srgbClr val="3F5B03"/>
            </a:solidFill>
            <a:latin typeface="Candara" pitchFamily="34" charset="0"/>
          </a:endParaRPr>
        </a:p>
      </dgm:t>
    </dgm:pt>
    <dgm:pt modelId="{40586734-C52E-416E-A55D-57A1A1BA4A5A}" type="sibTrans" cxnId="{104946B1-1CA1-4EBD-B989-3945FE1644CE}">
      <dgm:prSet/>
      <dgm:spPr/>
      <dgm:t>
        <a:bodyPr/>
        <a:lstStyle/>
        <a:p>
          <a:endParaRPr lang="tr-TR"/>
        </a:p>
      </dgm:t>
    </dgm:pt>
    <dgm:pt modelId="{58401C49-15CC-4500-A859-BD3F5EE2063C}" type="parTrans" cxnId="{104946B1-1CA1-4EBD-B989-3945FE1644CE}">
      <dgm:prSet/>
      <dgm:spPr/>
      <dgm:t>
        <a:bodyPr/>
        <a:lstStyle/>
        <a:p>
          <a:endParaRPr lang="tr-TR"/>
        </a:p>
      </dgm:t>
    </dgm:pt>
    <dgm:pt modelId="{C758EE82-EAD2-49A2-AC40-82815BF036C9}">
      <dgm:prSet custT="1"/>
      <dgm:spPr>
        <a:solidFill>
          <a:srgbClr val="92D050"/>
        </a:solidFill>
      </dgm:spPr>
      <dgm:t>
        <a:bodyPr/>
        <a:lstStyle/>
        <a:p>
          <a:r>
            <a:rPr lang="en-US" sz="2000" dirty="0" smtClean="0">
              <a:hlinkClick xmlns:r="http://schemas.openxmlformats.org/officeDocument/2006/relationships" r:id="rId1"/>
            </a:rPr>
            <a:t>http://www.</a:t>
          </a:r>
          <a:r>
            <a:rPr lang="tr-TR" sz="2000" dirty="0" smtClean="0">
              <a:solidFill>
                <a:srgbClr val="7030A0"/>
              </a:solidFill>
              <a:hlinkClick xmlns:r="http://schemas.openxmlformats.org/officeDocument/2006/relationships" r:id="rId1"/>
            </a:rPr>
            <a:t>kifder.com</a:t>
          </a:r>
          <a:endParaRPr lang="tr-TR" sz="2000" dirty="0" smtClean="0">
            <a:solidFill>
              <a:srgbClr val="7030A0"/>
            </a:solidFill>
          </a:endParaRPr>
        </a:p>
        <a:p>
          <a:r>
            <a:rPr lang="en-US" sz="2000" dirty="0" smtClean="0">
              <a:hlinkClick xmlns:r="http://schemas.openxmlformats.org/officeDocument/2006/relationships" r:id="rId2"/>
            </a:rPr>
            <a:t>info@</a:t>
          </a:r>
          <a:r>
            <a:rPr lang="tr-TR" sz="2000" dirty="0" smtClean="0">
              <a:solidFill>
                <a:srgbClr val="7030A0"/>
              </a:solidFill>
            </a:rPr>
            <a:t>kifder.com</a:t>
          </a:r>
          <a:r>
            <a:rPr lang="tr-TR" sz="2000" dirty="0" smtClean="0"/>
            <a:t> </a:t>
          </a:r>
          <a:r>
            <a:rPr lang="en-US" sz="2000" dirty="0" smtClean="0"/>
            <a:t> </a:t>
          </a:r>
          <a:endParaRPr lang="tr-TR" sz="2000" b="1" dirty="0">
            <a:latin typeface="Candara" pitchFamily="34" charset="0"/>
          </a:endParaRPr>
        </a:p>
      </dgm:t>
    </dgm:pt>
    <dgm:pt modelId="{06D3ED68-CD2A-450D-838F-5C6580CF996A}" type="sibTrans" cxnId="{C22EB1BA-0ACE-4B13-80D3-D9F178058DF2}">
      <dgm:prSet/>
      <dgm:spPr/>
      <dgm:t>
        <a:bodyPr/>
        <a:lstStyle/>
        <a:p>
          <a:endParaRPr lang="tr-TR"/>
        </a:p>
      </dgm:t>
    </dgm:pt>
    <dgm:pt modelId="{AC7A2A70-8F92-4BCB-8466-D9ABF3A0A522}" type="parTrans" cxnId="{C22EB1BA-0ACE-4B13-80D3-D9F178058DF2}">
      <dgm:prSet/>
      <dgm:spPr/>
      <dgm:t>
        <a:bodyPr/>
        <a:lstStyle/>
        <a:p>
          <a:endParaRPr lang="tr-TR"/>
        </a:p>
      </dgm:t>
    </dgm:pt>
    <dgm:pt modelId="{F5386BBD-1809-614C-A6E3-CBB30C417CF4}">
      <dgm:prSet custT="1"/>
      <dgm:spPr/>
      <dgm:t>
        <a:bodyPr/>
        <a:lstStyle/>
        <a:p>
          <a:r>
            <a:rPr lang="tr-TR" sz="2000" dirty="0" smtClean="0">
              <a:solidFill>
                <a:srgbClr val="660066"/>
              </a:solidFill>
              <a:latin typeface="Arial"/>
              <a:cs typeface="Arial"/>
            </a:rPr>
            <a:t>CF EUROPE</a:t>
          </a:r>
        </a:p>
        <a:p>
          <a:r>
            <a:rPr lang="tr-TR" sz="2000" dirty="0" smtClean="0">
              <a:solidFill>
                <a:srgbClr val="660066"/>
              </a:solidFill>
              <a:latin typeface="Arial"/>
              <a:cs typeface="Arial"/>
            </a:rPr>
            <a:t>http://www.cf-europe.eu/</a:t>
          </a:r>
        </a:p>
      </dgm:t>
    </dgm:pt>
    <dgm:pt modelId="{86E04485-50CB-CA4C-A6D9-EA4DEB036163}" type="parTrans" cxnId="{B3B96F8B-A18A-1842-8E50-E10C05503310}">
      <dgm:prSet/>
      <dgm:spPr/>
      <dgm:t>
        <a:bodyPr/>
        <a:lstStyle/>
        <a:p>
          <a:endParaRPr lang="en-US"/>
        </a:p>
      </dgm:t>
    </dgm:pt>
    <dgm:pt modelId="{44427445-2AB9-2F43-9037-27F7B7FB62A5}" type="sibTrans" cxnId="{B3B96F8B-A18A-1842-8E50-E10C05503310}">
      <dgm:prSet/>
      <dgm:spPr/>
      <dgm:t>
        <a:bodyPr/>
        <a:lstStyle/>
        <a:p>
          <a:endParaRPr lang="en-US"/>
        </a:p>
      </dgm:t>
    </dgm:pt>
    <dgm:pt modelId="{06E4B26B-6B39-144A-B79E-DC4A0C2AF281}">
      <dgm:prSet custT="1"/>
      <dgm:spPr>
        <a:solidFill>
          <a:srgbClr val="7FDCFF"/>
        </a:solidFill>
      </dgm:spPr>
      <dgm:t>
        <a:bodyPr/>
        <a:lstStyle/>
        <a:p>
          <a:r>
            <a:rPr lang="tr-TR" sz="2000" dirty="0" err="1" smtClean="0">
              <a:solidFill>
                <a:srgbClr val="660066"/>
              </a:solidFill>
              <a:latin typeface="Arial"/>
              <a:cs typeface="Arial"/>
            </a:rPr>
            <a:t>KifDER</a:t>
          </a:r>
          <a:endParaRPr lang="en-US" sz="2000" dirty="0">
            <a:solidFill>
              <a:srgbClr val="660066"/>
            </a:solidFill>
            <a:latin typeface="Arial"/>
            <a:cs typeface="Arial"/>
          </a:endParaRPr>
        </a:p>
      </dgm:t>
    </dgm:pt>
    <dgm:pt modelId="{ED1E5630-73A7-A741-9129-A9D2E2FED5BB}" type="parTrans" cxnId="{88C2634F-2FEE-9E41-82BC-07D43B7AF485}">
      <dgm:prSet/>
      <dgm:spPr/>
      <dgm:t>
        <a:bodyPr/>
        <a:lstStyle/>
        <a:p>
          <a:endParaRPr lang="en-US"/>
        </a:p>
      </dgm:t>
    </dgm:pt>
    <dgm:pt modelId="{E2FC7F4D-36AB-C443-A35D-924E548537E6}" type="sibTrans" cxnId="{88C2634F-2FEE-9E41-82BC-07D43B7AF485}">
      <dgm:prSet/>
      <dgm:spPr/>
      <dgm:t>
        <a:bodyPr/>
        <a:lstStyle/>
        <a:p>
          <a:endParaRPr lang="en-US"/>
        </a:p>
      </dgm:t>
    </dgm:pt>
    <dgm:pt modelId="{5EC242A5-116F-4AB3-B206-ED416873A251}" type="pres">
      <dgm:prSet presAssocID="{1EAEBEAB-9252-4372-86E7-8B4EE7F24221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965E55B2-2A4F-4B10-B000-F7A10A3E6085}" type="pres">
      <dgm:prSet presAssocID="{6AA09A6B-DC55-46B2-AF23-C0B837DE8B6D}" presName="composite" presStyleCnt="0"/>
      <dgm:spPr/>
      <dgm:t>
        <a:bodyPr/>
        <a:lstStyle/>
        <a:p>
          <a:endParaRPr lang="en-US"/>
        </a:p>
      </dgm:t>
    </dgm:pt>
    <dgm:pt modelId="{3DEF4FAC-D4EC-4E2F-A622-5917BB8C59F1}" type="pres">
      <dgm:prSet presAssocID="{6AA09A6B-DC55-46B2-AF23-C0B837DE8B6D}" presName="imgShp" presStyleLbl="fgImgPlace1" presStyleIdx="0" presStyleCnt="5" custScaleX="65564" custScaleY="68249" custLinFactY="100000" custLinFactNeighborX="-9768" custLinFactNeighborY="106299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82688A4-0198-4E0E-8FCA-7D28377A8116}" type="pres">
      <dgm:prSet presAssocID="{6AA09A6B-DC55-46B2-AF23-C0B837DE8B6D}" presName="txShp" presStyleLbl="node1" presStyleIdx="0" presStyleCnt="5" custScaleX="85060" custScaleY="76122" custLinFactY="94131" custLinFactNeighborX="1755" custLinFactNeighborY="10000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4BF21B3-C899-43E8-8C33-73A7996FC915}" type="pres">
      <dgm:prSet presAssocID="{D1C37BFB-E602-4315-B4CE-4FFDA1A112DB}" presName="spacing" presStyleCnt="0"/>
      <dgm:spPr/>
      <dgm:t>
        <a:bodyPr/>
        <a:lstStyle/>
        <a:p>
          <a:endParaRPr lang="en-US"/>
        </a:p>
      </dgm:t>
    </dgm:pt>
    <dgm:pt modelId="{842CD046-9479-4D2B-AD09-0A201E92985B}" type="pres">
      <dgm:prSet presAssocID="{C758EE82-EAD2-49A2-AC40-82815BF036C9}" presName="composite" presStyleCnt="0"/>
      <dgm:spPr/>
      <dgm:t>
        <a:bodyPr/>
        <a:lstStyle/>
        <a:p>
          <a:endParaRPr lang="en-US"/>
        </a:p>
      </dgm:t>
    </dgm:pt>
    <dgm:pt modelId="{94083568-24E6-440E-97EC-CADB6387934C}" type="pres">
      <dgm:prSet presAssocID="{C758EE82-EAD2-49A2-AC40-82815BF036C9}" presName="imgShp" presStyleLbl="fgImgPlace1" presStyleIdx="1" presStyleCnt="5" custScaleX="77114" custScaleY="75847" custLinFactNeighborX="-19388" custLinFactNeighborY="-9912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E0DBB9F-1A60-4EC7-B1C8-1EF0B0D8A4D5}" type="pres">
      <dgm:prSet presAssocID="{C758EE82-EAD2-49A2-AC40-82815BF036C9}" presName="txShp" presStyleLbl="node1" presStyleIdx="1" presStyleCnt="5" custScaleX="83469" custScaleY="77426" custLinFactNeighborX="247" custLinFactNeighborY="-9295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E2A7C98-CBC3-4549-A95B-7F4887A40F99}" type="pres">
      <dgm:prSet presAssocID="{06D3ED68-CD2A-450D-838F-5C6580CF996A}" presName="spacing" presStyleCnt="0"/>
      <dgm:spPr/>
      <dgm:t>
        <a:bodyPr/>
        <a:lstStyle/>
        <a:p>
          <a:endParaRPr lang="en-US"/>
        </a:p>
      </dgm:t>
    </dgm:pt>
    <dgm:pt modelId="{885C6E38-9B02-E347-BE94-409ABC8CDD64}" type="pres">
      <dgm:prSet presAssocID="{F5386BBD-1809-614C-A6E3-CBB30C417CF4}" presName="composite" presStyleCnt="0"/>
      <dgm:spPr/>
    </dgm:pt>
    <dgm:pt modelId="{20162354-35F0-2E4B-94F9-FA0B89488907}" type="pres">
      <dgm:prSet presAssocID="{F5386BBD-1809-614C-A6E3-CBB30C417CF4}" presName="imgShp" presStyleLbl="fgImgPlace1" presStyleIdx="2" presStyleCnt="5" custScaleX="68094" custScaleY="64763" custLinFactNeighborX="-85924" custLinFactNeighborY="74631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  <dgm:t>
        <a:bodyPr/>
        <a:lstStyle/>
        <a:p>
          <a:endParaRPr lang="en-US"/>
        </a:p>
      </dgm:t>
    </dgm:pt>
    <dgm:pt modelId="{28FC6863-775F-0044-9F2B-FA1E60740D94}" type="pres">
      <dgm:prSet presAssocID="{F5386BBD-1809-614C-A6E3-CBB30C417CF4}" presName="txShp" presStyleLbl="node1" presStyleIdx="2" presStyleCnt="5" custScaleX="83594" custScaleY="77206" custLinFactY="58210" custLinFactNeighborX="1087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0668A4-49B1-DA42-B912-D62CB6048F8C}" type="pres">
      <dgm:prSet presAssocID="{44427445-2AB9-2F43-9037-27F7B7FB62A5}" presName="spacing" presStyleCnt="0"/>
      <dgm:spPr/>
    </dgm:pt>
    <dgm:pt modelId="{0A758BAB-3D20-374F-B9FC-95B79D2312F4}" type="pres">
      <dgm:prSet presAssocID="{06E4B26B-6B39-144A-B79E-DC4A0C2AF281}" presName="composite" presStyleCnt="0"/>
      <dgm:spPr/>
    </dgm:pt>
    <dgm:pt modelId="{D92002AF-0F7E-2244-B06D-308C9395440D}" type="pres">
      <dgm:prSet presAssocID="{06E4B26B-6B39-144A-B79E-DC4A0C2AF281}" presName="imgShp" presStyleLbl="fgImgPlace1" presStyleIdx="3" presStyleCnt="5" custScaleX="63991" custScaleY="55082" custLinFactNeighborX="-5916" custLinFactNeighborY="-23829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en-US"/>
        </a:p>
      </dgm:t>
    </dgm:pt>
    <dgm:pt modelId="{9EBC9E71-94FC-D945-B3EC-668B02FDAB58}" type="pres">
      <dgm:prSet presAssocID="{06E4B26B-6B39-144A-B79E-DC4A0C2AF281}" presName="txShp" presStyleLbl="node1" presStyleIdx="3" presStyleCnt="5" custScaleX="83205" custScaleY="70868" custLinFactNeighborX="1016" custLinFactNeighborY="-390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5D835D-CF16-F546-89FD-8F5FFF430A17}" type="pres">
      <dgm:prSet presAssocID="{E2FC7F4D-36AB-C443-A35D-924E548537E6}" presName="spacing" presStyleCnt="0"/>
      <dgm:spPr/>
    </dgm:pt>
    <dgm:pt modelId="{88CBB728-5D05-4085-A348-05F44B177938}" type="pres">
      <dgm:prSet presAssocID="{14BFACEB-B169-4F5B-8F1C-0C4D98474FE6}" presName="composite" presStyleCnt="0"/>
      <dgm:spPr/>
      <dgm:t>
        <a:bodyPr/>
        <a:lstStyle/>
        <a:p>
          <a:endParaRPr lang="en-US"/>
        </a:p>
      </dgm:t>
    </dgm:pt>
    <dgm:pt modelId="{A480B0A5-10F9-4C63-BA7C-7BB84332AC18}" type="pres">
      <dgm:prSet presAssocID="{14BFACEB-B169-4F5B-8F1C-0C4D98474FE6}" presName="imgShp" presStyleLbl="fgImgPlace1" presStyleIdx="4" presStyleCnt="5" custScaleX="69695" custScaleY="70824" custLinFactY="-115581" custLinFactNeighborX="-12325" custLinFactNeighborY="-200000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F6A8ECEF-B9F3-43ED-9A86-7984BF27032E}" type="pres">
      <dgm:prSet presAssocID="{14BFACEB-B169-4F5B-8F1C-0C4D98474FE6}" presName="txShp" presStyleLbl="node1" presStyleIdx="4" presStyleCnt="5" custScaleX="84437" custScaleY="70824" custLinFactY="-111968" custLinFactNeighborX="1560" custLinFactNeighborY="-20000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F4E3063-B83C-2546-BAC3-E74447EC22AD}" type="presOf" srcId="{1EAEBEAB-9252-4372-86E7-8B4EE7F24221}" destId="{5EC242A5-116F-4AB3-B206-ED416873A251}" srcOrd="0" destOrd="0" presId="urn:microsoft.com/office/officeart/2005/8/layout/vList3#1"/>
    <dgm:cxn modelId="{05DAE65A-5892-4C51-B375-BB811E9095BA}" srcId="{1EAEBEAB-9252-4372-86E7-8B4EE7F24221}" destId="{6AA09A6B-DC55-46B2-AF23-C0B837DE8B6D}" srcOrd="0" destOrd="0" parTransId="{784D9899-8CB3-4E4B-A953-67A73A681013}" sibTransId="{D1C37BFB-E602-4315-B4CE-4FFDA1A112DB}"/>
    <dgm:cxn modelId="{15B3AC58-BDCD-8445-8BD7-264B073C2C5D}" type="presOf" srcId="{6AA09A6B-DC55-46B2-AF23-C0B837DE8B6D}" destId="{682688A4-0198-4E0E-8FCA-7D28377A8116}" srcOrd="0" destOrd="0" presId="urn:microsoft.com/office/officeart/2005/8/layout/vList3#1"/>
    <dgm:cxn modelId="{C22EB1BA-0ACE-4B13-80D3-D9F178058DF2}" srcId="{1EAEBEAB-9252-4372-86E7-8B4EE7F24221}" destId="{C758EE82-EAD2-49A2-AC40-82815BF036C9}" srcOrd="1" destOrd="0" parTransId="{AC7A2A70-8F92-4BCB-8466-D9ABF3A0A522}" sibTransId="{06D3ED68-CD2A-450D-838F-5C6580CF996A}"/>
    <dgm:cxn modelId="{C8B95FFB-7CEB-8E42-9BA0-D06B8AD11EBE}" type="presOf" srcId="{F5386BBD-1809-614C-A6E3-CBB30C417CF4}" destId="{28FC6863-775F-0044-9F2B-FA1E60740D94}" srcOrd="0" destOrd="0" presId="urn:microsoft.com/office/officeart/2005/8/layout/vList3#1"/>
    <dgm:cxn modelId="{B3B96F8B-A18A-1842-8E50-E10C05503310}" srcId="{1EAEBEAB-9252-4372-86E7-8B4EE7F24221}" destId="{F5386BBD-1809-614C-A6E3-CBB30C417CF4}" srcOrd="2" destOrd="0" parTransId="{86E04485-50CB-CA4C-A6D9-EA4DEB036163}" sibTransId="{44427445-2AB9-2F43-9037-27F7B7FB62A5}"/>
    <dgm:cxn modelId="{AE6F1E42-43D5-3B41-99B1-F9605F302AC4}" type="presOf" srcId="{06E4B26B-6B39-144A-B79E-DC4A0C2AF281}" destId="{9EBC9E71-94FC-D945-B3EC-668B02FDAB58}" srcOrd="0" destOrd="0" presId="urn:microsoft.com/office/officeart/2005/8/layout/vList3#1"/>
    <dgm:cxn modelId="{88C2634F-2FEE-9E41-82BC-07D43B7AF485}" srcId="{1EAEBEAB-9252-4372-86E7-8B4EE7F24221}" destId="{06E4B26B-6B39-144A-B79E-DC4A0C2AF281}" srcOrd="3" destOrd="0" parTransId="{ED1E5630-73A7-A741-9129-A9D2E2FED5BB}" sibTransId="{E2FC7F4D-36AB-C443-A35D-924E548537E6}"/>
    <dgm:cxn modelId="{E259DEFE-B4A2-2F46-A716-04568380A3BF}" type="presOf" srcId="{14BFACEB-B169-4F5B-8F1C-0C4D98474FE6}" destId="{F6A8ECEF-B9F3-43ED-9A86-7984BF27032E}" srcOrd="0" destOrd="0" presId="urn:microsoft.com/office/officeart/2005/8/layout/vList3#1"/>
    <dgm:cxn modelId="{4E629079-9487-E24C-B9E9-998D146B04AE}" type="presOf" srcId="{C758EE82-EAD2-49A2-AC40-82815BF036C9}" destId="{0E0DBB9F-1A60-4EC7-B1C8-1EF0B0D8A4D5}" srcOrd="0" destOrd="0" presId="urn:microsoft.com/office/officeart/2005/8/layout/vList3#1"/>
    <dgm:cxn modelId="{104946B1-1CA1-4EBD-B989-3945FE1644CE}" srcId="{1EAEBEAB-9252-4372-86E7-8B4EE7F24221}" destId="{14BFACEB-B169-4F5B-8F1C-0C4D98474FE6}" srcOrd="4" destOrd="0" parTransId="{58401C49-15CC-4500-A859-BD3F5EE2063C}" sibTransId="{40586734-C52E-416E-A55D-57A1A1BA4A5A}"/>
    <dgm:cxn modelId="{F50E8137-A415-1B43-BEBB-6628DABD5E96}" type="presParOf" srcId="{5EC242A5-116F-4AB3-B206-ED416873A251}" destId="{965E55B2-2A4F-4B10-B000-F7A10A3E6085}" srcOrd="0" destOrd="0" presId="urn:microsoft.com/office/officeart/2005/8/layout/vList3#1"/>
    <dgm:cxn modelId="{EF2CB063-5580-E744-8E53-7FDDBD289E24}" type="presParOf" srcId="{965E55B2-2A4F-4B10-B000-F7A10A3E6085}" destId="{3DEF4FAC-D4EC-4E2F-A622-5917BB8C59F1}" srcOrd="0" destOrd="0" presId="urn:microsoft.com/office/officeart/2005/8/layout/vList3#1"/>
    <dgm:cxn modelId="{36031CFF-DBBA-3442-8A87-1BD243172B4E}" type="presParOf" srcId="{965E55B2-2A4F-4B10-B000-F7A10A3E6085}" destId="{682688A4-0198-4E0E-8FCA-7D28377A8116}" srcOrd="1" destOrd="0" presId="urn:microsoft.com/office/officeart/2005/8/layout/vList3#1"/>
    <dgm:cxn modelId="{1AA91B63-95E8-0446-AD51-F8A338267695}" type="presParOf" srcId="{5EC242A5-116F-4AB3-B206-ED416873A251}" destId="{84BF21B3-C899-43E8-8C33-73A7996FC915}" srcOrd="1" destOrd="0" presId="urn:microsoft.com/office/officeart/2005/8/layout/vList3#1"/>
    <dgm:cxn modelId="{5D4FEC19-B91A-8845-9D6B-D1E710F4D183}" type="presParOf" srcId="{5EC242A5-116F-4AB3-B206-ED416873A251}" destId="{842CD046-9479-4D2B-AD09-0A201E92985B}" srcOrd="2" destOrd="0" presId="urn:microsoft.com/office/officeart/2005/8/layout/vList3#1"/>
    <dgm:cxn modelId="{01BEEDB8-FDC0-9D44-8C55-120FB46F111D}" type="presParOf" srcId="{842CD046-9479-4D2B-AD09-0A201E92985B}" destId="{94083568-24E6-440E-97EC-CADB6387934C}" srcOrd="0" destOrd="0" presId="urn:microsoft.com/office/officeart/2005/8/layout/vList3#1"/>
    <dgm:cxn modelId="{6A8EC20E-8519-614D-A990-D81D17D45000}" type="presParOf" srcId="{842CD046-9479-4D2B-AD09-0A201E92985B}" destId="{0E0DBB9F-1A60-4EC7-B1C8-1EF0B0D8A4D5}" srcOrd="1" destOrd="0" presId="urn:microsoft.com/office/officeart/2005/8/layout/vList3#1"/>
    <dgm:cxn modelId="{E88DBA87-34C2-794E-A463-9E99392717DE}" type="presParOf" srcId="{5EC242A5-116F-4AB3-B206-ED416873A251}" destId="{DE2A7C98-CBC3-4549-A95B-7F4887A40F99}" srcOrd="3" destOrd="0" presId="urn:microsoft.com/office/officeart/2005/8/layout/vList3#1"/>
    <dgm:cxn modelId="{8F98FB81-8C41-2449-8B97-7D105E5123F0}" type="presParOf" srcId="{5EC242A5-116F-4AB3-B206-ED416873A251}" destId="{885C6E38-9B02-E347-BE94-409ABC8CDD64}" srcOrd="4" destOrd="0" presId="urn:microsoft.com/office/officeart/2005/8/layout/vList3#1"/>
    <dgm:cxn modelId="{70A33D6B-7FB7-1740-8AD0-006147DAA015}" type="presParOf" srcId="{885C6E38-9B02-E347-BE94-409ABC8CDD64}" destId="{20162354-35F0-2E4B-94F9-FA0B89488907}" srcOrd="0" destOrd="0" presId="urn:microsoft.com/office/officeart/2005/8/layout/vList3#1"/>
    <dgm:cxn modelId="{CB8D3C9D-A7AC-4B4E-B132-C6040C696B77}" type="presParOf" srcId="{885C6E38-9B02-E347-BE94-409ABC8CDD64}" destId="{28FC6863-775F-0044-9F2B-FA1E60740D94}" srcOrd="1" destOrd="0" presId="urn:microsoft.com/office/officeart/2005/8/layout/vList3#1"/>
    <dgm:cxn modelId="{76C23FCD-054F-D44D-A385-A434A5368658}" type="presParOf" srcId="{5EC242A5-116F-4AB3-B206-ED416873A251}" destId="{F70668A4-49B1-DA42-B912-D62CB6048F8C}" srcOrd="5" destOrd="0" presId="urn:microsoft.com/office/officeart/2005/8/layout/vList3#1"/>
    <dgm:cxn modelId="{41E8C821-AAD5-8B4D-8D7C-58BDEA24F40E}" type="presParOf" srcId="{5EC242A5-116F-4AB3-B206-ED416873A251}" destId="{0A758BAB-3D20-374F-B9FC-95B79D2312F4}" srcOrd="6" destOrd="0" presId="urn:microsoft.com/office/officeart/2005/8/layout/vList3#1"/>
    <dgm:cxn modelId="{F856C0F7-B0B0-2D42-8B12-3B738ED36E3E}" type="presParOf" srcId="{0A758BAB-3D20-374F-B9FC-95B79D2312F4}" destId="{D92002AF-0F7E-2244-B06D-308C9395440D}" srcOrd="0" destOrd="0" presId="urn:microsoft.com/office/officeart/2005/8/layout/vList3#1"/>
    <dgm:cxn modelId="{82ECE9C7-F0BB-7B4E-8952-22014299CBF9}" type="presParOf" srcId="{0A758BAB-3D20-374F-B9FC-95B79D2312F4}" destId="{9EBC9E71-94FC-D945-B3EC-668B02FDAB58}" srcOrd="1" destOrd="0" presId="urn:microsoft.com/office/officeart/2005/8/layout/vList3#1"/>
    <dgm:cxn modelId="{0545CF5F-E1C9-A644-A410-B829870BE480}" type="presParOf" srcId="{5EC242A5-116F-4AB3-B206-ED416873A251}" destId="{BF5D835D-CF16-F546-89FD-8F5FFF430A17}" srcOrd="7" destOrd="0" presId="urn:microsoft.com/office/officeart/2005/8/layout/vList3#1"/>
    <dgm:cxn modelId="{363755DD-A728-394C-8C32-537646E5B03F}" type="presParOf" srcId="{5EC242A5-116F-4AB3-B206-ED416873A251}" destId="{88CBB728-5D05-4085-A348-05F44B177938}" srcOrd="8" destOrd="0" presId="urn:microsoft.com/office/officeart/2005/8/layout/vList3#1"/>
    <dgm:cxn modelId="{1174EC1E-DC81-E84F-AEFD-185D45373068}" type="presParOf" srcId="{88CBB728-5D05-4085-A348-05F44B177938}" destId="{A480B0A5-10F9-4C63-BA7C-7BB84332AC18}" srcOrd="0" destOrd="0" presId="urn:microsoft.com/office/officeart/2005/8/layout/vList3#1"/>
    <dgm:cxn modelId="{388A1A8E-A2D5-1749-9C96-FC64113E66D5}" type="presParOf" srcId="{88CBB728-5D05-4085-A348-05F44B177938}" destId="{F6A8ECEF-B9F3-43ED-9A86-7984BF27032E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AB8028-6935-F945-B0A0-CA4F05C2C54C}">
      <dsp:nvSpPr>
        <dsp:cNvPr id="0" name=""/>
        <dsp:cNvSpPr/>
      </dsp:nvSpPr>
      <dsp:spPr>
        <a:xfrm>
          <a:off x="3447060" y="2572064"/>
          <a:ext cx="1311111" cy="10660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Arial" pitchFamily="34" charset="0"/>
              <a:cs typeface="Arial" pitchFamily="34" charset="0"/>
            </a:rPr>
            <a:t>K</a:t>
          </a:r>
          <a:r>
            <a:rPr lang="tr-TR" sz="1800" kern="1200" dirty="0" smtClean="0">
              <a:latin typeface="Arial" pitchFamily="34" charset="0"/>
              <a:cs typeface="Arial" pitchFamily="34" charset="0"/>
            </a:rPr>
            <a:t>istik </a:t>
          </a:r>
          <a:r>
            <a:rPr lang="en-US" sz="1800" kern="1200" dirty="0" smtClean="0">
              <a:latin typeface="Arial" pitchFamily="34" charset="0"/>
              <a:cs typeface="Arial" pitchFamily="34" charset="0"/>
            </a:rPr>
            <a:t>F</a:t>
          </a:r>
          <a:r>
            <a:rPr lang="tr-TR" sz="1800" kern="1200" dirty="0" err="1" smtClean="0">
              <a:latin typeface="Arial" pitchFamily="34" charset="0"/>
              <a:cs typeface="Arial" pitchFamily="34" charset="0"/>
            </a:rPr>
            <a:t>ibrozis</a:t>
          </a:r>
          <a:endParaRPr lang="en-US" sz="1800" kern="1200" dirty="0">
            <a:latin typeface="Arial" pitchFamily="34" charset="0"/>
            <a:cs typeface="Arial" pitchFamily="34" charset="0"/>
          </a:endParaRPr>
        </a:p>
      </dsp:txBody>
      <dsp:txXfrm>
        <a:off x="3639068" y="2728178"/>
        <a:ext cx="927095" cy="753783"/>
      </dsp:txXfrm>
    </dsp:sp>
    <dsp:sp modelId="{1CF2C727-B4AF-BC49-B67F-FD339A15A4EE}">
      <dsp:nvSpPr>
        <dsp:cNvPr id="0" name=""/>
        <dsp:cNvSpPr/>
      </dsp:nvSpPr>
      <dsp:spPr>
        <a:xfrm rot="16291576">
          <a:off x="3801060" y="1877552"/>
          <a:ext cx="590703" cy="7214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/>
        </a:p>
      </dsp:txBody>
      <dsp:txXfrm>
        <a:off x="3887305" y="2110424"/>
        <a:ext cx="413492" cy="432893"/>
      </dsp:txXfrm>
    </dsp:sp>
    <dsp:sp modelId="{EDE95B3F-17D7-774E-9155-020CE1BB545A}">
      <dsp:nvSpPr>
        <dsp:cNvPr id="0" name=""/>
        <dsp:cNvSpPr/>
      </dsp:nvSpPr>
      <dsp:spPr>
        <a:xfrm>
          <a:off x="2501118" y="520859"/>
          <a:ext cx="3304240" cy="136856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latin typeface="Arial"/>
              <a:cs typeface="Arial"/>
            </a:rPr>
            <a:t>Kalıtsal</a:t>
          </a:r>
          <a:r>
            <a:rPr lang="en-US" sz="1800" kern="1200" dirty="0" smtClean="0">
              <a:latin typeface="Arial"/>
              <a:cs typeface="Arial"/>
            </a:rPr>
            <a:t> </a:t>
          </a:r>
          <a:r>
            <a:rPr lang="tr-TR" sz="1800" kern="1200" dirty="0" smtClean="0">
              <a:latin typeface="Arial"/>
              <a:cs typeface="Arial"/>
            </a:rPr>
            <a:t>NADİR </a:t>
          </a:r>
          <a:r>
            <a:rPr lang="en-US" sz="1800" kern="1200" dirty="0" err="1" smtClean="0">
              <a:latin typeface="Arial"/>
              <a:cs typeface="Arial"/>
            </a:rPr>
            <a:t>bir</a:t>
          </a:r>
          <a:r>
            <a:rPr lang="en-US" sz="1800" kern="1200" dirty="0" smtClean="0">
              <a:latin typeface="Arial"/>
              <a:cs typeface="Arial"/>
            </a:rPr>
            <a:t> </a:t>
          </a:r>
          <a:r>
            <a:rPr lang="en-US" sz="1800" kern="1200" dirty="0" err="1" smtClean="0">
              <a:latin typeface="Arial"/>
              <a:cs typeface="Arial"/>
            </a:rPr>
            <a:t>hastalık</a:t>
          </a:r>
          <a:endParaRPr lang="tr-TR" sz="1800" kern="1200" dirty="0" smtClean="0">
            <a:latin typeface="Arial"/>
            <a:cs typeface="Arial"/>
          </a:endParaRPr>
        </a:p>
      </dsp:txBody>
      <dsp:txXfrm>
        <a:off x="2985013" y="721280"/>
        <a:ext cx="2336450" cy="967720"/>
      </dsp:txXfrm>
    </dsp:sp>
    <dsp:sp modelId="{0B2DA4D0-BBCD-CF48-8338-8354E4E61324}">
      <dsp:nvSpPr>
        <dsp:cNvPr id="0" name=""/>
        <dsp:cNvSpPr/>
      </dsp:nvSpPr>
      <dsp:spPr>
        <a:xfrm rot="1108362">
          <a:off x="4798986" y="3047416"/>
          <a:ext cx="651456" cy="5624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5080547"/>
            <a:satOff val="17657"/>
            <a:lumOff val="1284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/>
        </a:p>
      </dsp:txBody>
      <dsp:txXfrm>
        <a:off x="4803333" y="3133171"/>
        <a:ext cx="482727" cy="337457"/>
      </dsp:txXfrm>
    </dsp:sp>
    <dsp:sp modelId="{FE217E87-6F66-4C40-A9E1-311EBAF33C10}">
      <dsp:nvSpPr>
        <dsp:cNvPr id="0" name=""/>
        <dsp:cNvSpPr/>
      </dsp:nvSpPr>
      <dsp:spPr>
        <a:xfrm>
          <a:off x="5382663" y="3083457"/>
          <a:ext cx="2214546" cy="1638269"/>
        </a:xfrm>
        <a:prstGeom prst="ellipse">
          <a:avLst/>
        </a:prstGeom>
        <a:solidFill>
          <a:schemeClr val="accent2">
            <a:hueOff val="-5080547"/>
            <a:satOff val="17657"/>
            <a:lumOff val="12844"/>
            <a:alphaOff val="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800" kern="1200" dirty="0" smtClean="0">
            <a:latin typeface="Arial"/>
            <a:cs typeface="Arial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>
              <a:latin typeface="Arial"/>
              <a:cs typeface="Arial"/>
            </a:rPr>
            <a:t>Tedavisi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>
              <a:latin typeface="Arial"/>
              <a:cs typeface="Arial"/>
            </a:rPr>
            <a:t>yok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latin typeface="Arial"/>
            <a:cs typeface="Arial"/>
          </a:endParaRPr>
        </a:p>
      </dsp:txBody>
      <dsp:txXfrm>
        <a:off x="5706976" y="3323376"/>
        <a:ext cx="1565920" cy="1158431"/>
      </dsp:txXfrm>
    </dsp:sp>
    <dsp:sp modelId="{F718CFB3-D6FE-B649-9E72-D039739B9CEA}">
      <dsp:nvSpPr>
        <dsp:cNvPr id="0" name=""/>
        <dsp:cNvSpPr/>
      </dsp:nvSpPr>
      <dsp:spPr>
        <a:xfrm rot="9801621">
          <a:off x="2639102" y="3052315"/>
          <a:ext cx="745806" cy="6656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0161094"/>
            <a:satOff val="35315"/>
            <a:lumOff val="2568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/>
        </a:p>
      </dsp:txBody>
      <dsp:txXfrm rot="10800000">
        <a:off x="2834602" y="3156847"/>
        <a:ext cx="546125" cy="399363"/>
      </dsp:txXfrm>
    </dsp:sp>
    <dsp:sp modelId="{4C7B60A2-48D2-224E-A55A-A587850384FE}">
      <dsp:nvSpPr>
        <dsp:cNvPr id="0" name=""/>
        <dsp:cNvSpPr/>
      </dsp:nvSpPr>
      <dsp:spPr>
        <a:xfrm>
          <a:off x="562842" y="3017344"/>
          <a:ext cx="2096499" cy="1664717"/>
        </a:xfrm>
        <a:prstGeom prst="ellipse">
          <a:avLst/>
        </a:prstGeom>
        <a:solidFill>
          <a:schemeClr val="accent2">
            <a:hueOff val="-10161094"/>
            <a:satOff val="35315"/>
            <a:lumOff val="25688"/>
            <a:alphaOff val="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800" kern="1200" dirty="0" smtClean="0">
            <a:latin typeface="Arial"/>
            <a:cs typeface="Arial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err="1" smtClean="0">
              <a:latin typeface="Arial"/>
              <a:cs typeface="Arial"/>
            </a:rPr>
            <a:t>Multidisipliner</a:t>
          </a:r>
          <a:r>
            <a:rPr lang="tr-TR" sz="1800" kern="1200" dirty="0" smtClean="0">
              <a:latin typeface="Arial"/>
              <a:cs typeface="Arial"/>
            </a:rPr>
            <a:t> bir hastalık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800" kern="1200" dirty="0" smtClean="0">
            <a:latin typeface="Arial"/>
            <a:cs typeface="Arial"/>
          </a:endParaRPr>
        </a:p>
      </dsp:txBody>
      <dsp:txXfrm>
        <a:off x="869867" y="3261136"/>
        <a:ext cx="1482449" cy="11771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AD39DB-52C7-492F-8C34-DF57DE7B783A}">
      <dsp:nvSpPr>
        <dsp:cNvPr id="0" name=""/>
        <dsp:cNvSpPr/>
      </dsp:nvSpPr>
      <dsp:spPr>
        <a:xfrm rot="5400000">
          <a:off x="-219836" y="221054"/>
          <a:ext cx="1465574" cy="1025902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dbl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/>
            <a:t> </a:t>
          </a:r>
          <a:endParaRPr lang="tr-TR" sz="2400" kern="1200" dirty="0"/>
        </a:p>
      </dsp:txBody>
      <dsp:txXfrm rot="-5400000">
        <a:off x="0" y="514169"/>
        <a:ext cx="1025902" cy="439672"/>
      </dsp:txXfrm>
    </dsp:sp>
    <dsp:sp modelId="{70586D5F-BD0F-4106-9C80-45F4E9E6E145}">
      <dsp:nvSpPr>
        <dsp:cNvPr id="0" name=""/>
        <dsp:cNvSpPr/>
      </dsp:nvSpPr>
      <dsp:spPr>
        <a:xfrm rot="5400000">
          <a:off x="3941645" y="-2915743"/>
          <a:ext cx="952623" cy="6784109"/>
        </a:xfrm>
        <a:prstGeom prst="round2Same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25400" cap="flat" cmpd="dbl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000" kern="1200" dirty="0" err="1" smtClean="0">
              <a:solidFill>
                <a:srgbClr val="595959"/>
              </a:solidFill>
              <a:latin typeface="Arial"/>
              <a:cs typeface="Arial"/>
            </a:rPr>
            <a:t>Kistik</a:t>
          </a:r>
          <a:r>
            <a:rPr lang="tr-TR" sz="2000" kern="1200" dirty="0" smtClean="0">
              <a:solidFill>
                <a:srgbClr val="595959"/>
              </a:solidFill>
              <a:latin typeface="Arial"/>
              <a:cs typeface="Arial"/>
            </a:rPr>
            <a:t> </a:t>
          </a:r>
          <a:r>
            <a:rPr lang="tr-TR" sz="2000" kern="1200" dirty="0" err="1" smtClean="0">
              <a:solidFill>
                <a:srgbClr val="595959"/>
              </a:solidFill>
              <a:latin typeface="Arial"/>
              <a:cs typeface="Arial"/>
            </a:rPr>
            <a:t>Fibrozisli</a:t>
          </a:r>
          <a:r>
            <a:rPr lang="tr-TR" sz="2000" kern="1200" dirty="0" smtClean="0">
              <a:solidFill>
                <a:srgbClr val="595959"/>
              </a:solidFill>
              <a:latin typeface="Arial"/>
              <a:cs typeface="Arial"/>
            </a:rPr>
            <a:t> hasta ve hasta yakınlarıyız</a:t>
          </a:r>
          <a:endParaRPr lang="tr-TR" sz="2000" kern="1200" dirty="0">
            <a:solidFill>
              <a:srgbClr val="595959"/>
            </a:solidFill>
            <a:latin typeface="Arial"/>
            <a:cs typeface="Arial"/>
          </a:endParaRPr>
        </a:p>
      </dsp:txBody>
      <dsp:txXfrm rot="-5400000">
        <a:off x="1025903" y="46502"/>
        <a:ext cx="6737606" cy="859617"/>
      </dsp:txXfrm>
    </dsp:sp>
    <dsp:sp modelId="{77982EC4-FAC0-445D-8827-BF0A781C6D6F}">
      <dsp:nvSpPr>
        <dsp:cNvPr id="0" name=""/>
        <dsp:cNvSpPr/>
      </dsp:nvSpPr>
      <dsp:spPr>
        <a:xfrm rot="5400000">
          <a:off x="-219836" y="1490717"/>
          <a:ext cx="1465574" cy="1025902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dbl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>
              <a:solidFill>
                <a:srgbClr val="595959"/>
              </a:solidFill>
            </a:rPr>
            <a:t> </a:t>
          </a:r>
          <a:endParaRPr lang="tr-TR" sz="2400" kern="1200" dirty="0">
            <a:solidFill>
              <a:srgbClr val="595959"/>
            </a:solidFill>
          </a:endParaRPr>
        </a:p>
      </dsp:txBody>
      <dsp:txXfrm rot="-5400000">
        <a:off x="0" y="1783832"/>
        <a:ext cx="1025902" cy="439672"/>
      </dsp:txXfrm>
    </dsp:sp>
    <dsp:sp modelId="{8435C42C-29A0-445E-B2DF-D0713F00E10F}">
      <dsp:nvSpPr>
        <dsp:cNvPr id="0" name=""/>
        <dsp:cNvSpPr/>
      </dsp:nvSpPr>
      <dsp:spPr>
        <a:xfrm rot="5400000">
          <a:off x="3941645" y="-1609585"/>
          <a:ext cx="952623" cy="6784109"/>
        </a:xfrm>
        <a:prstGeom prst="round2Same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25400" cap="flat" cmpd="dbl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solidFill>
                <a:srgbClr val="595959"/>
              </a:solidFill>
              <a:latin typeface="Arial"/>
              <a:cs typeface="Arial"/>
            </a:rPr>
            <a:t>27 </a:t>
          </a:r>
          <a:r>
            <a:rPr lang="en-US" sz="2000" kern="1200" dirty="0" err="1" smtClean="0">
              <a:solidFill>
                <a:srgbClr val="595959"/>
              </a:solidFill>
              <a:latin typeface="Arial"/>
              <a:cs typeface="Arial"/>
            </a:rPr>
            <a:t>Şubat</a:t>
          </a:r>
          <a:r>
            <a:rPr lang="en-US" sz="2000" kern="1200" dirty="0" smtClean="0">
              <a:solidFill>
                <a:srgbClr val="595959"/>
              </a:solidFill>
              <a:latin typeface="Arial"/>
              <a:cs typeface="Arial"/>
            </a:rPr>
            <a:t> 2012</a:t>
          </a:r>
          <a:r>
            <a:rPr lang="tr-TR" sz="2000" kern="1200" dirty="0" smtClean="0">
              <a:solidFill>
                <a:srgbClr val="595959"/>
              </a:solidFill>
              <a:latin typeface="Arial"/>
              <a:cs typeface="Arial"/>
            </a:rPr>
            <a:t>’de</a:t>
          </a:r>
          <a:r>
            <a:rPr lang="en-US" sz="2000" kern="1200" dirty="0" smtClean="0">
              <a:solidFill>
                <a:srgbClr val="595959"/>
              </a:solidFill>
              <a:latin typeface="Arial"/>
              <a:cs typeface="Arial"/>
            </a:rPr>
            <a:t> </a:t>
          </a:r>
          <a:r>
            <a:rPr lang="en-US" sz="2000" kern="1200" dirty="0" err="1" smtClean="0">
              <a:solidFill>
                <a:srgbClr val="595959"/>
              </a:solidFill>
              <a:latin typeface="Arial"/>
              <a:cs typeface="Arial"/>
            </a:rPr>
            <a:t>İstanbul’da</a:t>
          </a:r>
          <a:r>
            <a:rPr lang="en-US" sz="2000" kern="1200" dirty="0" smtClean="0">
              <a:solidFill>
                <a:srgbClr val="595959"/>
              </a:solidFill>
              <a:latin typeface="Arial"/>
              <a:cs typeface="Arial"/>
            </a:rPr>
            <a:t> </a:t>
          </a:r>
          <a:r>
            <a:rPr lang="tr-TR" sz="2000" kern="1200" dirty="0" smtClean="0">
              <a:solidFill>
                <a:srgbClr val="595959"/>
              </a:solidFill>
              <a:latin typeface="Arial"/>
              <a:cs typeface="Arial"/>
            </a:rPr>
            <a:t>k</a:t>
          </a:r>
          <a:r>
            <a:rPr lang="en-US" sz="2000" kern="1200" dirty="0" err="1" smtClean="0">
              <a:solidFill>
                <a:srgbClr val="595959"/>
              </a:solidFill>
              <a:latin typeface="Arial"/>
              <a:cs typeface="Arial"/>
            </a:rPr>
            <a:t>ur</a:t>
          </a:r>
          <a:r>
            <a:rPr lang="tr-TR" sz="2000" kern="1200" dirty="0" err="1" smtClean="0">
              <a:solidFill>
                <a:srgbClr val="595959"/>
              </a:solidFill>
              <a:latin typeface="Arial"/>
              <a:cs typeface="Arial"/>
            </a:rPr>
            <a:t>ulduk</a:t>
          </a:r>
          <a:endParaRPr lang="tr-TR" sz="2000" kern="1200" dirty="0">
            <a:solidFill>
              <a:srgbClr val="595959"/>
            </a:solidFill>
            <a:latin typeface="Arial"/>
            <a:cs typeface="Arial"/>
          </a:endParaRPr>
        </a:p>
      </dsp:txBody>
      <dsp:txXfrm rot="-5400000">
        <a:off x="1025903" y="1352660"/>
        <a:ext cx="6737606" cy="859617"/>
      </dsp:txXfrm>
    </dsp:sp>
    <dsp:sp modelId="{DA725B6A-D988-AF42-865C-8CB8439D1EA2}">
      <dsp:nvSpPr>
        <dsp:cNvPr id="0" name=""/>
        <dsp:cNvSpPr/>
      </dsp:nvSpPr>
      <dsp:spPr>
        <a:xfrm rot="5400000">
          <a:off x="-219836" y="2760381"/>
          <a:ext cx="1465574" cy="1025902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dbl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000" kern="1200" dirty="0" smtClean="0">
              <a:solidFill>
                <a:srgbClr val="595959"/>
              </a:solidFill>
            </a:rPr>
            <a:t> </a:t>
          </a:r>
          <a:endParaRPr lang="tr-TR" sz="3000" kern="1200" dirty="0">
            <a:solidFill>
              <a:srgbClr val="595959"/>
            </a:solidFill>
          </a:endParaRPr>
        </a:p>
      </dsp:txBody>
      <dsp:txXfrm rot="-5400000">
        <a:off x="0" y="3053496"/>
        <a:ext cx="1025902" cy="439672"/>
      </dsp:txXfrm>
    </dsp:sp>
    <dsp:sp modelId="{8739D125-8BF5-A64B-BAEA-D0DA09F03F69}">
      <dsp:nvSpPr>
        <dsp:cNvPr id="0" name=""/>
        <dsp:cNvSpPr/>
      </dsp:nvSpPr>
      <dsp:spPr>
        <a:xfrm rot="5400000">
          <a:off x="3941645" y="-375197"/>
          <a:ext cx="952623" cy="6784109"/>
        </a:xfrm>
        <a:prstGeom prst="round2Same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25400" cap="flat" cmpd="dbl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000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rPr>
            <a:t>Avrupa </a:t>
          </a:r>
          <a:r>
            <a:rPr lang="tr-TR" sz="2000" kern="1200" dirty="0" err="1" smtClean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rPr>
            <a:t>Kistik</a:t>
          </a:r>
          <a:r>
            <a:rPr lang="tr-TR" sz="2000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rPr>
            <a:t> </a:t>
          </a:r>
          <a:r>
            <a:rPr lang="tr-TR" sz="2000" kern="1200" dirty="0" err="1" smtClean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rPr>
            <a:t>Fibrozis</a:t>
          </a:r>
          <a:r>
            <a:rPr lang="tr-TR" sz="2000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rPr>
            <a:t> Federasyonu (CF Europe), Avrupa Nadir Hastalıklar Federasyonu (EURORDIS) ve Ulusal Gönüllülük Komitesi (UGK) üyesiyiz</a:t>
          </a:r>
          <a:endParaRPr lang="en-US" sz="2000" kern="1200" dirty="0">
            <a:solidFill>
              <a:schemeClr val="tx1">
                <a:lumMod val="65000"/>
                <a:lumOff val="35000"/>
              </a:schemeClr>
            </a:solidFill>
            <a:latin typeface="Arial"/>
            <a:cs typeface="Arial"/>
          </a:endParaRPr>
        </a:p>
      </dsp:txBody>
      <dsp:txXfrm rot="-5400000">
        <a:off x="1025903" y="2587048"/>
        <a:ext cx="6737606" cy="8596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38B560-7EFD-4813-B54C-D6726AA0E958}">
      <dsp:nvSpPr>
        <dsp:cNvPr id="0" name=""/>
        <dsp:cNvSpPr/>
      </dsp:nvSpPr>
      <dsp:spPr>
        <a:xfrm>
          <a:off x="586789" y="0"/>
          <a:ext cx="3510823" cy="198470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>
              <a:latin typeface="Arial"/>
              <a:cs typeface="Arial"/>
            </a:rPr>
            <a:t>1)Hasta </a:t>
          </a:r>
          <a:r>
            <a:rPr lang="tr-TR" sz="1600" kern="1200" dirty="0" smtClean="0">
              <a:latin typeface="Arial"/>
              <a:cs typeface="Arial"/>
            </a:rPr>
            <a:t>ve Hasta Yakınlarımız için Çalışmalar</a:t>
          </a:r>
          <a:endParaRPr lang="tr-TR" sz="1600" kern="1200" dirty="0">
            <a:latin typeface="Arial"/>
            <a:cs typeface="Arial"/>
          </a:endParaRPr>
        </a:p>
      </dsp:txBody>
      <dsp:txXfrm>
        <a:off x="586789" y="0"/>
        <a:ext cx="3510823" cy="1984709"/>
      </dsp:txXfrm>
    </dsp:sp>
    <dsp:sp modelId="{0DF12AA4-D303-4B6A-9736-5C637059D94D}">
      <dsp:nvSpPr>
        <dsp:cNvPr id="0" name=""/>
        <dsp:cNvSpPr/>
      </dsp:nvSpPr>
      <dsp:spPr>
        <a:xfrm>
          <a:off x="4486666" y="0"/>
          <a:ext cx="3550078" cy="2111580"/>
        </a:xfrm>
        <a:prstGeom prst="rect">
          <a:avLst/>
        </a:prstGeom>
        <a:solidFill>
          <a:schemeClr val="accent2">
            <a:hueOff val="-5080547"/>
            <a:satOff val="17657"/>
            <a:lumOff val="12844"/>
            <a:alphaOff val="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0" kern="1200" dirty="0" smtClean="0">
              <a:latin typeface="Arial"/>
              <a:cs typeface="Arial"/>
            </a:rPr>
            <a:t>2)Sağlık </a:t>
          </a:r>
          <a:r>
            <a:rPr lang="tr-TR" sz="1600" b="0" kern="1200" dirty="0" smtClean="0">
              <a:latin typeface="Arial"/>
              <a:cs typeface="Arial"/>
            </a:rPr>
            <a:t>Çalışanları ile Çalışmalar</a:t>
          </a:r>
          <a:endParaRPr lang="tr-TR" sz="1600" b="0" kern="1200" dirty="0">
            <a:latin typeface="Arial"/>
            <a:cs typeface="Arial"/>
          </a:endParaRPr>
        </a:p>
      </dsp:txBody>
      <dsp:txXfrm>
        <a:off x="4486666" y="0"/>
        <a:ext cx="3550078" cy="2111580"/>
      </dsp:txXfrm>
    </dsp:sp>
    <dsp:sp modelId="{B3C3DDFA-3A85-450B-AA4B-0DFF33997345}">
      <dsp:nvSpPr>
        <dsp:cNvPr id="0" name=""/>
        <dsp:cNvSpPr/>
      </dsp:nvSpPr>
      <dsp:spPr>
        <a:xfrm>
          <a:off x="2327676" y="2652208"/>
          <a:ext cx="3698354" cy="2020152"/>
        </a:xfrm>
        <a:prstGeom prst="rect">
          <a:avLst/>
        </a:prstGeom>
        <a:solidFill>
          <a:schemeClr val="accent2">
            <a:hueOff val="-10161094"/>
            <a:satOff val="35315"/>
            <a:lumOff val="25688"/>
            <a:alphaOff val="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0" kern="1200" dirty="0" smtClean="0">
              <a:latin typeface="Arial"/>
              <a:cs typeface="Arial"/>
            </a:rPr>
            <a:t>3)Farkındalık </a:t>
          </a:r>
          <a:r>
            <a:rPr lang="tr-TR" sz="1600" b="0" kern="1200" dirty="0" smtClean="0">
              <a:latin typeface="Arial"/>
              <a:cs typeface="Arial"/>
            </a:rPr>
            <a:t>Etkinlikleri</a:t>
          </a:r>
          <a:endParaRPr lang="tr-TR" sz="1600" b="0" kern="1200" dirty="0">
            <a:latin typeface="Arial"/>
            <a:cs typeface="Arial"/>
          </a:endParaRPr>
        </a:p>
      </dsp:txBody>
      <dsp:txXfrm>
        <a:off x="2327676" y="2652208"/>
        <a:ext cx="3698354" cy="20201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57F04D-204E-4845-924C-A96D86B51479}">
      <dsp:nvSpPr>
        <dsp:cNvPr id="0" name=""/>
        <dsp:cNvSpPr/>
      </dsp:nvSpPr>
      <dsp:spPr>
        <a:xfrm>
          <a:off x="635757" y="0"/>
          <a:ext cx="3618735" cy="205898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0" kern="1200" dirty="0" smtClean="0">
              <a:latin typeface="Arial"/>
              <a:cs typeface="Arial"/>
            </a:rPr>
            <a:t>4)Resmi </a:t>
          </a:r>
          <a:r>
            <a:rPr lang="tr-TR" sz="1600" b="0" kern="1200" dirty="0" smtClean="0">
              <a:latin typeface="Arial"/>
              <a:cs typeface="Arial"/>
            </a:rPr>
            <a:t>Kurumlarla İlişkiler</a:t>
          </a:r>
          <a:endParaRPr lang="tr-TR" sz="1600" b="0" kern="1200" dirty="0">
            <a:latin typeface="Arial"/>
            <a:cs typeface="Arial"/>
          </a:endParaRPr>
        </a:p>
      </dsp:txBody>
      <dsp:txXfrm>
        <a:off x="635757" y="0"/>
        <a:ext cx="3618735" cy="2058987"/>
      </dsp:txXfrm>
    </dsp:sp>
    <dsp:sp modelId="{E615E187-64A0-487B-A4A4-8113C4A43261}">
      <dsp:nvSpPr>
        <dsp:cNvPr id="0" name=""/>
        <dsp:cNvSpPr/>
      </dsp:nvSpPr>
      <dsp:spPr>
        <a:xfrm>
          <a:off x="4356800" y="0"/>
          <a:ext cx="3526480" cy="2025472"/>
        </a:xfrm>
        <a:prstGeom prst="rect">
          <a:avLst/>
        </a:prstGeom>
        <a:solidFill>
          <a:schemeClr val="accent2">
            <a:hueOff val="-5080547"/>
            <a:satOff val="17657"/>
            <a:lumOff val="12844"/>
            <a:alphaOff val="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>
              <a:latin typeface="Arial"/>
              <a:cs typeface="Arial"/>
            </a:rPr>
            <a:t>5)Dernek </a:t>
          </a:r>
          <a:r>
            <a:rPr lang="tr-TR" sz="1600" kern="1200" dirty="0" smtClean="0">
              <a:latin typeface="Arial"/>
              <a:cs typeface="Arial"/>
            </a:rPr>
            <a:t>içinde Kapasite Geliştirme Çalışmaları</a:t>
          </a:r>
          <a:endParaRPr lang="tr-TR" sz="1600" kern="1200" dirty="0">
            <a:latin typeface="Arial"/>
            <a:cs typeface="Arial"/>
          </a:endParaRPr>
        </a:p>
      </dsp:txBody>
      <dsp:txXfrm>
        <a:off x="4356800" y="0"/>
        <a:ext cx="3526480" cy="2025472"/>
      </dsp:txXfrm>
    </dsp:sp>
    <dsp:sp modelId="{CAA9CCCB-8677-8A4C-AF35-56001418F739}">
      <dsp:nvSpPr>
        <dsp:cNvPr id="0" name=""/>
        <dsp:cNvSpPr/>
      </dsp:nvSpPr>
      <dsp:spPr>
        <a:xfrm>
          <a:off x="2065031" y="2399882"/>
          <a:ext cx="3493686" cy="2072438"/>
        </a:xfrm>
        <a:prstGeom prst="rect">
          <a:avLst/>
        </a:prstGeom>
        <a:solidFill>
          <a:schemeClr val="accent2">
            <a:hueOff val="-10161094"/>
            <a:satOff val="35315"/>
            <a:lumOff val="25688"/>
            <a:alphaOff val="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smtClean="0">
              <a:latin typeface="Arial"/>
              <a:cs typeface="Arial"/>
            </a:rPr>
            <a:t>6)Yurtdışı </a:t>
          </a:r>
          <a:r>
            <a:rPr lang="tr-TR" sz="1600" kern="1200" dirty="0" smtClean="0">
              <a:latin typeface="Arial"/>
              <a:cs typeface="Arial"/>
            </a:rPr>
            <a:t>Çalışmaları</a:t>
          </a:r>
          <a:endParaRPr lang="tr-TR" sz="1600" kern="1200" dirty="0">
            <a:latin typeface="Arial"/>
            <a:cs typeface="Arial"/>
          </a:endParaRPr>
        </a:p>
      </dsp:txBody>
      <dsp:txXfrm>
        <a:off x="2065031" y="2399882"/>
        <a:ext cx="3493686" cy="207243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2688A4-0198-4E0E-8FCA-7D28377A8116}">
      <dsp:nvSpPr>
        <dsp:cNvPr id="0" name=""/>
        <dsp:cNvSpPr/>
      </dsp:nvSpPr>
      <dsp:spPr>
        <a:xfrm rot="10800000">
          <a:off x="2202605" y="1834250"/>
          <a:ext cx="4566180" cy="718682"/>
        </a:xfrm>
        <a:prstGeom prst="homePlate">
          <a:avLst/>
        </a:prstGeom>
        <a:solidFill>
          <a:schemeClr val="accent2">
            <a:lumMod val="60000"/>
            <a:lumOff val="4000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6330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0" kern="1200" dirty="0" err="1" smtClean="0">
              <a:solidFill>
                <a:srgbClr val="660066"/>
              </a:solidFill>
              <a:latin typeface="Arial"/>
              <a:cs typeface="Arial"/>
            </a:rPr>
            <a:t>KifDER</a:t>
          </a:r>
          <a:r>
            <a:rPr lang="tr-TR" sz="2000" b="0" kern="1200" dirty="0" smtClean="0">
              <a:solidFill>
                <a:srgbClr val="660066"/>
              </a:solidFill>
              <a:latin typeface="Arial"/>
              <a:cs typeface="Arial"/>
            </a:rPr>
            <a:t>- Cf Europe</a:t>
          </a:r>
          <a:endParaRPr lang="tr-TR" sz="2000" b="0" kern="1200" dirty="0">
            <a:solidFill>
              <a:srgbClr val="660066"/>
            </a:solidFill>
            <a:latin typeface="Arial"/>
            <a:cs typeface="Arial"/>
          </a:endParaRPr>
        </a:p>
      </dsp:txBody>
      <dsp:txXfrm rot="10800000">
        <a:off x="2382275" y="1834250"/>
        <a:ext cx="4386510" cy="718682"/>
      </dsp:txXfrm>
    </dsp:sp>
    <dsp:sp modelId="{3DEF4FAC-D4EC-4E2F-A622-5917BB8C59F1}">
      <dsp:nvSpPr>
        <dsp:cNvPr id="0" name=""/>
        <dsp:cNvSpPr/>
      </dsp:nvSpPr>
      <dsp:spPr>
        <a:xfrm>
          <a:off x="1305666" y="1986296"/>
          <a:ext cx="619002" cy="64435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0DBB9F-1A60-4EC7-B1C8-1EF0B0D8A4D5}">
      <dsp:nvSpPr>
        <dsp:cNvPr id="0" name=""/>
        <dsp:cNvSpPr/>
      </dsp:nvSpPr>
      <dsp:spPr>
        <a:xfrm rot="10800000">
          <a:off x="2212970" y="124363"/>
          <a:ext cx="4480772" cy="730993"/>
        </a:xfrm>
        <a:prstGeom prst="homePlate">
          <a:avLst/>
        </a:prstGeom>
        <a:solidFill>
          <a:srgbClr val="92D050"/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6330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hlinkClick xmlns:r="http://schemas.openxmlformats.org/officeDocument/2006/relationships" r:id="rId2"/>
            </a:rPr>
            <a:t>http://www.</a:t>
          </a:r>
          <a:r>
            <a:rPr lang="tr-TR" sz="2000" kern="1200" dirty="0" smtClean="0">
              <a:solidFill>
                <a:srgbClr val="7030A0"/>
              </a:solidFill>
              <a:hlinkClick xmlns:r="http://schemas.openxmlformats.org/officeDocument/2006/relationships" r:id="rId2"/>
            </a:rPr>
            <a:t>kifder.com</a:t>
          </a:r>
          <a:endParaRPr lang="tr-TR" sz="2000" kern="1200" dirty="0" smtClean="0">
            <a:solidFill>
              <a:srgbClr val="7030A0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hlinkClick xmlns:r="http://schemas.openxmlformats.org/officeDocument/2006/relationships" r:id="rId3"/>
            </a:rPr>
            <a:t>info@</a:t>
          </a:r>
          <a:r>
            <a:rPr lang="tr-TR" sz="2000" kern="1200" dirty="0" smtClean="0">
              <a:solidFill>
                <a:srgbClr val="7030A0"/>
              </a:solidFill>
            </a:rPr>
            <a:t>kifder.com</a:t>
          </a:r>
          <a:r>
            <a:rPr lang="tr-TR" sz="2000" kern="1200" dirty="0" smtClean="0"/>
            <a:t> </a:t>
          </a:r>
          <a:r>
            <a:rPr lang="en-US" sz="2000" kern="1200" dirty="0" smtClean="0"/>
            <a:t> </a:t>
          </a:r>
          <a:endParaRPr lang="tr-TR" sz="2000" b="1" kern="1200" dirty="0">
            <a:latin typeface="Candara" pitchFamily="34" charset="0"/>
          </a:endParaRPr>
        </a:p>
      </dsp:txBody>
      <dsp:txXfrm rot="10800000">
        <a:off x="2395718" y="124363"/>
        <a:ext cx="4298024" cy="730993"/>
      </dsp:txXfrm>
    </dsp:sp>
    <dsp:sp modelId="{94083568-24E6-440E-97EC-CADB6387934C}">
      <dsp:nvSpPr>
        <dsp:cNvPr id="0" name=""/>
        <dsp:cNvSpPr/>
      </dsp:nvSpPr>
      <dsp:spPr>
        <a:xfrm>
          <a:off x="1208933" y="73526"/>
          <a:ext cx="728048" cy="716086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FC6863-775F-0044-9F2B-FA1E60740D94}">
      <dsp:nvSpPr>
        <dsp:cNvPr id="0" name=""/>
        <dsp:cNvSpPr/>
      </dsp:nvSpPr>
      <dsp:spPr>
        <a:xfrm rot="10800000">
          <a:off x="2231740" y="3508443"/>
          <a:ext cx="4487482" cy="728916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6330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olidFill>
                <a:srgbClr val="660066"/>
              </a:solidFill>
              <a:latin typeface="Arial"/>
              <a:cs typeface="Arial"/>
            </a:rPr>
            <a:t>CF EUROPE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olidFill>
                <a:srgbClr val="660066"/>
              </a:solidFill>
              <a:latin typeface="Arial"/>
              <a:cs typeface="Arial"/>
            </a:rPr>
            <a:t>http://www.cf-europe.eu/</a:t>
          </a:r>
        </a:p>
      </dsp:txBody>
      <dsp:txXfrm rot="10800000">
        <a:off x="2413969" y="3508443"/>
        <a:ext cx="4305253" cy="728916"/>
      </dsp:txXfrm>
    </dsp:sp>
    <dsp:sp modelId="{20162354-35F0-2E4B-94F9-FA0B89488907}">
      <dsp:nvSpPr>
        <dsp:cNvPr id="0" name=""/>
        <dsp:cNvSpPr/>
      </dsp:nvSpPr>
      <dsp:spPr>
        <a:xfrm>
          <a:off x="600366" y="2778096"/>
          <a:ext cx="642888" cy="611440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BC9E71-94FC-D945-B3EC-668B02FDAB58}">
      <dsp:nvSpPr>
        <dsp:cNvPr id="0" name=""/>
        <dsp:cNvSpPr/>
      </dsp:nvSpPr>
      <dsp:spPr>
        <a:xfrm rot="10800000">
          <a:off x="2233906" y="2656656"/>
          <a:ext cx="4466600" cy="669078"/>
        </a:xfrm>
        <a:prstGeom prst="homePlate">
          <a:avLst/>
        </a:prstGeom>
        <a:solidFill>
          <a:srgbClr val="7FDCFF"/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6330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err="1" smtClean="0">
              <a:solidFill>
                <a:srgbClr val="660066"/>
              </a:solidFill>
              <a:latin typeface="Arial"/>
              <a:cs typeface="Arial"/>
            </a:rPr>
            <a:t>KifDER</a:t>
          </a:r>
          <a:endParaRPr lang="en-US" sz="2000" kern="1200" dirty="0">
            <a:solidFill>
              <a:srgbClr val="660066"/>
            </a:solidFill>
            <a:latin typeface="Arial"/>
            <a:cs typeface="Arial"/>
          </a:endParaRPr>
        </a:p>
      </dsp:txBody>
      <dsp:txXfrm rot="10800000">
        <a:off x="2401175" y="2656656"/>
        <a:ext cx="4299331" cy="669078"/>
      </dsp:txXfrm>
    </dsp:sp>
    <dsp:sp modelId="{D92002AF-0F7E-2244-B06D-308C9395440D}">
      <dsp:nvSpPr>
        <dsp:cNvPr id="0" name=""/>
        <dsp:cNvSpPr/>
      </dsp:nvSpPr>
      <dsp:spPr>
        <a:xfrm>
          <a:off x="1370642" y="2875040"/>
          <a:ext cx="604151" cy="520039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8ECEF-B9F3-43ED-9A86-7984BF27032E}">
      <dsp:nvSpPr>
        <dsp:cNvPr id="0" name=""/>
        <dsp:cNvSpPr/>
      </dsp:nvSpPr>
      <dsp:spPr>
        <a:xfrm rot="10800000">
          <a:off x="2226970" y="1031050"/>
          <a:ext cx="4532736" cy="668663"/>
        </a:xfrm>
        <a:prstGeom prst="homePlate">
          <a:avLst/>
        </a:prstGeom>
        <a:solidFill>
          <a:schemeClr val="accent6">
            <a:lumMod val="40000"/>
            <a:lumOff val="6000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6330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3F5B03"/>
              </a:solidFill>
            </a:rPr>
            <a:t>0530 954 4498 </a:t>
          </a:r>
          <a:endParaRPr lang="tr-TR" sz="2400" b="1" kern="1200" dirty="0">
            <a:solidFill>
              <a:srgbClr val="3F5B03"/>
            </a:solidFill>
            <a:latin typeface="Candara" pitchFamily="34" charset="0"/>
          </a:endParaRPr>
        </a:p>
      </dsp:txBody>
      <dsp:txXfrm rot="10800000">
        <a:off x="2394136" y="1031050"/>
        <a:ext cx="4365570" cy="668663"/>
      </dsp:txXfrm>
    </dsp:sp>
    <dsp:sp modelId="{A480B0A5-10F9-4C63-BA7C-7BB84332AC18}">
      <dsp:nvSpPr>
        <dsp:cNvPr id="0" name=""/>
        <dsp:cNvSpPr/>
      </dsp:nvSpPr>
      <dsp:spPr>
        <a:xfrm>
          <a:off x="1280136" y="996939"/>
          <a:ext cx="658003" cy="668663"/>
        </a:xfrm>
        <a:prstGeom prst="ellipse">
          <a:avLst/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7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9BBF58-B3D4-5F4A-9F7D-B9F9FA29A789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36B26B-5261-534E-820F-D449B19F0C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602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aseline="0" dirty="0" smtClean="0"/>
          </a:p>
          <a:p>
            <a:endParaRPr lang="tr-TR" dirty="0" smtClean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6B26B-5261-534E-820F-D449B19F0CF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371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04E61B8-B458-4CDE-813C-67EFF7D74868}" type="slidenum">
              <a:rPr lang="en-US" altLang="fr-FR"/>
              <a:pPr eaLnBrk="1" hangingPunct="1">
                <a:spcBef>
                  <a:spcPct val="0"/>
                </a:spcBef>
              </a:pPr>
              <a:t>16</a:t>
            </a:fld>
            <a:endParaRPr lang="en-US" altLang="fr-FR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2777533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1B323-808A-C045-96A5-6893DB5E9634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1B323-808A-C045-96A5-6893DB5E9634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0958D-D64A-9742-9C17-7B81434500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Drag picture to placeholder or click icon to add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1B323-808A-C045-96A5-6893DB5E9634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0958D-D64A-9742-9C17-7B81434500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1B323-808A-C045-96A5-6893DB5E9634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0958D-D64A-9742-9C17-7B81434500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1B323-808A-C045-96A5-6893DB5E9634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0958D-D64A-9742-9C17-7B81434500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1B323-808A-C045-96A5-6893DB5E9634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0958D-D64A-9742-9C17-7B81434500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Drag picture to placeholder or click icon to add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1B323-808A-C045-96A5-6893DB5E9634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0958D-D64A-9742-9C17-7B81434500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1B323-808A-C045-96A5-6893DB5E9634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0958D-D64A-9742-9C17-7B81434500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1B323-808A-C045-96A5-6893DB5E9634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0958D-D64A-9742-9C17-7B81434500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1B323-808A-C045-96A5-6893DB5E9634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0958D-D64A-9742-9C17-7B81434500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1B323-808A-C045-96A5-6893DB5E9634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0958D-D64A-9742-9C17-7B81434500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1B323-808A-C045-96A5-6893DB5E9634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AD41B323-808A-C045-96A5-6893DB5E9634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6620958D-D64A-9742-9C17-7B81434500B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1.emf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10" Type="http://schemas.openxmlformats.org/officeDocument/2006/relationships/image" Target="../media/image28.png"/><Relationship Id="rId4" Type="http://schemas.openxmlformats.org/officeDocument/2006/relationships/diagramData" Target="../diagrams/data5.xml"/><Relationship Id="rId9" Type="http://schemas.openxmlformats.org/officeDocument/2006/relationships/oleObject" Target="../embeddings/oleObject5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P-Templa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1400"/>
            <a:ext cx="9144000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68490" y="2095463"/>
            <a:ext cx="807305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ct val="0"/>
              </a:spcBef>
            </a:pPr>
            <a:r>
              <a:rPr lang="en-US" sz="4000" b="1" dirty="0" smtClean="0">
                <a:ln w="10541" cmpd="sng">
                  <a:solidFill>
                    <a:srgbClr val="2C7C9F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+mj-ea"/>
                <a:cs typeface="Arial"/>
              </a:rPr>
              <a:t>K</a:t>
            </a:r>
            <a:r>
              <a:rPr lang="tr-TR" sz="4000" b="1" dirty="0" err="1" smtClean="0">
                <a:ln w="10541" cmpd="sng">
                  <a:solidFill>
                    <a:srgbClr val="2C7C9F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+mj-ea"/>
                <a:cs typeface="Arial"/>
              </a:rPr>
              <a:t>ifDER</a:t>
            </a:r>
            <a:endParaRPr lang="tr-TR" sz="4000" b="1" dirty="0" smtClean="0">
              <a:ln w="10541" cmpd="sng">
                <a:solidFill>
                  <a:srgbClr val="2C7C9F">
                    <a:shade val="88000"/>
                    <a:satMod val="110000"/>
                  </a:srgbClr>
                </a:solidFill>
                <a:prstDash val="solid"/>
              </a:ln>
              <a:solidFill>
                <a:schemeClr val="tx2">
                  <a:lumMod val="90000"/>
                  <a:lumOff val="10000"/>
                </a:schemeClr>
              </a:solidFill>
              <a:latin typeface="Arial"/>
              <a:ea typeface="+mj-ea"/>
              <a:cs typeface="Arial"/>
            </a:endParaRPr>
          </a:p>
          <a:p>
            <a:pPr lvl="0" defTabSz="914400">
              <a:spcBef>
                <a:spcPct val="0"/>
              </a:spcBef>
            </a:pPr>
            <a:r>
              <a:rPr lang="tr-TR" sz="3200" dirty="0" err="1" smtClean="0">
                <a:ln w="10541" cmpd="sng">
                  <a:solidFill>
                    <a:srgbClr val="2C7C9F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+mj-ea"/>
                <a:cs typeface="Arial"/>
              </a:rPr>
              <a:t>Kistik</a:t>
            </a:r>
            <a:r>
              <a:rPr lang="tr-TR" sz="3200" dirty="0" smtClean="0">
                <a:ln w="10541" cmpd="sng">
                  <a:solidFill>
                    <a:srgbClr val="2C7C9F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+mj-ea"/>
                <a:cs typeface="Arial"/>
              </a:rPr>
              <a:t> </a:t>
            </a:r>
            <a:r>
              <a:rPr lang="tr-TR" sz="3200" dirty="0" err="1" smtClean="0">
                <a:ln w="10541" cmpd="sng">
                  <a:solidFill>
                    <a:srgbClr val="2C7C9F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+mj-ea"/>
                <a:cs typeface="Arial"/>
              </a:rPr>
              <a:t>Fibrozis</a:t>
            </a:r>
            <a:r>
              <a:rPr lang="tr-TR" sz="3200" dirty="0" smtClean="0">
                <a:ln w="10541" cmpd="sng">
                  <a:solidFill>
                    <a:srgbClr val="2C7C9F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+mj-ea"/>
                <a:cs typeface="Arial"/>
              </a:rPr>
              <a:t> Yardımlaşma ve Dayanışma Derneği</a:t>
            </a:r>
          </a:p>
          <a:p>
            <a:pPr lvl="0" defTabSz="914400">
              <a:spcBef>
                <a:spcPct val="0"/>
              </a:spcBef>
            </a:pPr>
            <a:r>
              <a:rPr lang="tr-TR" sz="1600" dirty="0" smtClean="0">
                <a:ln w="10541" cmpd="sng">
                  <a:solidFill>
                    <a:srgbClr val="2C7C9F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+mj-ea"/>
                <a:cs typeface="Arial"/>
              </a:rPr>
              <a:t>23 Mart 2018, MECFA-2. </a:t>
            </a:r>
            <a:r>
              <a:rPr lang="tr-TR" sz="1600" dirty="0" err="1" smtClean="0">
                <a:ln w="10541" cmpd="sng">
                  <a:solidFill>
                    <a:srgbClr val="2C7C9F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+mj-ea"/>
                <a:cs typeface="Arial"/>
              </a:rPr>
              <a:t>Kistik</a:t>
            </a:r>
            <a:r>
              <a:rPr lang="tr-TR" sz="1600" dirty="0" smtClean="0">
                <a:ln w="10541" cmpd="sng">
                  <a:solidFill>
                    <a:srgbClr val="2C7C9F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+mj-ea"/>
                <a:cs typeface="Arial"/>
              </a:rPr>
              <a:t> </a:t>
            </a:r>
            <a:r>
              <a:rPr lang="tr-TR" sz="1600" dirty="0" err="1" smtClean="0">
                <a:ln w="10541" cmpd="sng">
                  <a:solidFill>
                    <a:srgbClr val="2C7C9F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+mj-ea"/>
                <a:cs typeface="Arial"/>
              </a:rPr>
              <a:t>Fibrozis</a:t>
            </a:r>
            <a:r>
              <a:rPr lang="tr-TR" sz="1600" dirty="0" smtClean="0">
                <a:ln w="10541" cmpd="sng">
                  <a:solidFill>
                    <a:srgbClr val="2C7C9F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+mj-ea"/>
                <a:cs typeface="Arial"/>
              </a:rPr>
              <a:t> Konferansı, İzmir</a:t>
            </a:r>
            <a:r>
              <a:rPr lang="tr-TR" sz="4000" b="1" dirty="0" smtClean="0">
                <a:ln w="10541" cmpd="sng">
                  <a:solidFill>
                    <a:srgbClr val="2C7C9F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+mj-ea"/>
                <a:cs typeface="Arial"/>
              </a:rPr>
              <a:t>                                </a:t>
            </a:r>
            <a:endParaRPr lang="en-US" sz="4000" b="1" dirty="0">
              <a:ln w="10541" cmpd="sng">
                <a:solidFill>
                  <a:srgbClr val="2C7C9F">
                    <a:shade val="88000"/>
                    <a:satMod val="110000"/>
                  </a:srgbClr>
                </a:solidFill>
                <a:prstDash val="solid"/>
              </a:ln>
              <a:solidFill>
                <a:schemeClr val="tx2">
                  <a:lumMod val="90000"/>
                  <a:lumOff val="10000"/>
                </a:schemeClr>
              </a:solidFill>
              <a:latin typeface="Arial"/>
              <a:ea typeface="+mj-ea"/>
              <a:cs typeface="Arial"/>
            </a:endParaRPr>
          </a:p>
        </p:txBody>
      </p:sp>
      <p:pic>
        <p:nvPicPr>
          <p:cNvPr id="11266" name="Picture 2" descr="https://static.wixstatic.com/media/4e4dfc_ac0f3a590dc646a7b7ae30de7d9ac65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43" y="4878719"/>
            <a:ext cx="1946693" cy="193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25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İçerik Yer Tutucus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8980152"/>
              </p:ext>
            </p:extLst>
          </p:nvPr>
        </p:nvGraphicFramePr>
        <p:xfrm>
          <a:off x="370855" y="1185753"/>
          <a:ext cx="8036745" cy="46723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4" descr="PP-Templat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1400"/>
            <a:ext cx="9144000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-362373"/>
            <a:ext cx="8042276" cy="1336956"/>
          </a:xfrm>
        </p:spPr>
        <p:txBody>
          <a:bodyPr/>
          <a:lstStyle/>
          <a:p>
            <a:pPr algn="l"/>
            <a:r>
              <a:rPr lang="en-US" sz="3600" dirty="0" err="1" smtClean="0">
                <a:solidFill>
                  <a:srgbClr val="660066"/>
                </a:solidFill>
                <a:latin typeface="Arial"/>
                <a:cs typeface="Arial"/>
              </a:rPr>
              <a:t>Neler</a:t>
            </a:r>
            <a:r>
              <a:rPr lang="en-US" sz="3600" dirty="0" smtClean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lang="en-US" sz="3600" dirty="0" err="1" smtClean="0">
                <a:solidFill>
                  <a:srgbClr val="660066"/>
                </a:solidFill>
                <a:latin typeface="Arial"/>
                <a:cs typeface="Arial"/>
              </a:rPr>
              <a:t>Yapıyoruz</a:t>
            </a:r>
            <a:r>
              <a:rPr lang="en-US" sz="3600" dirty="0" smtClean="0">
                <a:solidFill>
                  <a:srgbClr val="660066"/>
                </a:solidFill>
                <a:latin typeface="Arial"/>
                <a:cs typeface="Arial"/>
              </a:rPr>
              <a:t>?</a:t>
            </a:r>
            <a:endParaRPr lang="en-US" sz="3600" dirty="0">
              <a:solidFill>
                <a:srgbClr val="660066"/>
              </a:solidFill>
              <a:latin typeface="Arial"/>
              <a:cs typeface="Arial"/>
            </a:endParaRPr>
          </a:p>
        </p:txBody>
      </p:sp>
      <p:sp>
        <p:nvSpPr>
          <p:cNvPr id="6" name="Minus 5"/>
          <p:cNvSpPr/>
          <p:nvPr/>
        </p:nvSpPr>
        <p:spPr>
          <a:xfrm>
            <a:off x="-800838" y="887319"/>
            <a:ext cx="10745676" cy="298434"/>
          </a:xfrm>
          <a:prstGeom prst="mathMinus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8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B38B560-7EFD-4813-B54C-D6726AA0E9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graphicEl>
                                              <a:dgm id="{EB38B560-7EFD-4813-B54C-D6726AA0E9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DF12AA4-D303-4B6A-9736-5C637059D9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>
                                            <p:graphicEl>
                                              <a:dgm id="{0DF12AA4-D303-4B6A-9736-5C637059D9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3C3DDFA-3A85-450B-AA4B-0DFF339973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>
                                            <p:graphicEl>
                                              <a:dgm id="{B3C3DDFA-3A85-450B-AA4B-0DFF339973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37746" y="-513874"/>
            <a:ext cx="7962736" cy="1336956"/>
          </a:xfrm>
        </p:spPr>
        <p:txBody>
          <a:bodyPr/>
          <a:lstStyle/>
          <a:p>
            <a:pPr algn="l"/>
            <a:r>
              <a:rPr lang="tr-TR" sz="3200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Aile Eğitim Toplantıları</a:t>
            </a:r>
            <a:endParaRPr lang="tr-TR" sz="3200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4" descr="PP-Template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5" y="4851813"/>
            <a:ext cx="9146225" cy="200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inus 5"/>
          <p:cNvSpPr/>
          <p:nvPr/>
        </p:nvSpPr>
        <p:spPr>
          <a:xfrm>
            <a:off x="-1005555" y="734909"/>
            <a:ext cx="11255201" cy="298434"/>
          </a:xfrm>
          <a:prstGeom prst="mathMinus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15610" y="3589506"/>
            <a:ext cx="3458722" cy="230832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tr-TR" sz="1600" b="1" dirty="0">
                <a:solidFill>
                  <a:srgbClr val="3D87B9"/>
                </a:solidFill>
                <a:latin typeface="Arial"/>
                <a:cs typeface="Arial"/>
              </a:rPr>
              <a:t>-5 Şubat-22 Mart-14 Kasım İstanbul </a:t>
            </a:r>
            <a:r>
              <a:rPr lang="tr-TR" sz="1600" b="1" dirty="0" smtClean="0">
                <a:solidFill>
                  <a:srgbClr val="3D87B9"/>
                </a:solidFill>
                <a:latin typeface="Arial"/>
                <a:cs typeface="Arial"/>
              </a:rPr>
              <a:t>Toplantısı</a:t>
            </a:r>
          </a:p>
          <a:p>
            <a:pPr lvl="0" algn="ctr"/>
            <a:r>
              <a:rPr lang="tr-TR" sz="1600" b="1" dirty="0" smtClean="0">
                <a:latin typeface="Arial"/>
                <a:cs typeface="Arial"/>
              </a:rPr>
              <a:t>-</a:t>
            </a:r>
            <a:r>
              <a:rPr lang="tr-TR" sz="1600" b="1" dirty="0">
                <a:latin typeface="Arial"/>
                <a:cs typeface="Arial"/>
              </a:rPr>
              <a:t>26</a:t>
            </a:r>
            <a:r>
              <a:rPr lang="en-US" sz="1600" b="1" dirty="0">
                <a:latin typeface="Arial"/>
                <a:cs typeface="Arial"/>
              </a:rPr>
              <a:t> </a:t>
            </a:r>
            <a:r>
              <a:rPr lang="tr-TR" sz="1600" b="1" dirty="0">
                <a:latin typeface="Arial"/>
                <a:cs typeface="Arial"/>
              </a:rPr>
              <a:t>Mart</a:t>
            </a:r>
            <a:r>
              <a:rPr lang="en-US" sz="1600" b="1" dirty="0">
                <a:latin typeface="Arial"/>
                <a:cs typeface="Arial"/>
              </a:rPr>
              <a:t> 201</a:t>
            </a:r>
            <a:r>
              <a:rPr lang="tr-TR" sz="1600" b="1" dirty="0" smtClean="0">
                <a:latin typeface="Arial"/>
                <a:cs typeface="Arial"/>
              </a:rPr>
              <a:t>7 </a:t>
            </a:r>
            <a:r>
              <a:rPr lang="tr-TR" sz="1600" b="1" dirty="0">
                <a:latin typeface="Arial"/>
                <a:cs typeface="Arial"/>
              </a:rPr>
              <a:t>Adana</a:t>
            </a:r>
            <a:r>
              <a:rPr lang="en-US" sz="1600" b="1" dirty="0">
                <a:latin typeface="Arial"/>
                <a:cs typeface="Arial"/>
              </a:rPr>
              <a:t> </a:t>
            </a:r>
            <a:r>
              <a:rPr lang="en-US" sz="1600" b="1" dirty="0" err="1">
                <a:latin typeface="Arial"/>
                <a:cs typeface="Arial"/>
              </a:rPr>
              <a:t>Aile</a:t>
            </a:r>
            <a:r>
              <a:rPr lang="en-US" sz="1600" b="1" dirty="0">
                <a:latin typeface="Arial"/>
                <a:cs typeface="Arial"/>
              </a:rPr>
              <a:t> </a:t>
            </a:r>
            <a:r>
              <a:rPr lang="en-US" sz="1600" b="1" dirty="0" err="1">
                <a:latin typeface="Arial"/>
                <a:cs typeface="Arial"/>
              </a:rPr>
              <a:t>Eğitim</a:t>
            </a:r>
            <a:r>
              <a:rPr lang="en-US" sz="1600" b="1" dirty="0">
                <a:latin typeface="Arial"/>
                <a:cs typeface="Arial"/>
              </a:rPr>
              <a:t> </a:t>
            </a:r>
            <a:r>
              <a:rPr lang="en-US" sz="1600" b="1" dirty="0" err="1" smtClean="0">
                <a:latin typeface="Arial"/>
                <a:cs typeface="Arial"/>
              </a:rPr>
              <a:t>Toplantısı</a:t>
            </a:r>
            <a:endParaRPr lang="tr-TR" sz="1600" b="1" dirty="0" smtClean="0">
              <a:latin typeface="Arial"/>
              <a:cs typeface="Arial"/>
            </a:endParaRPr>
          </a:p>
          <a:p>
            <a:pPr lvl="0" algn="ctr"/>
            <a:r>
              <a:rPr lang="tr-TR" sz="1600" b="1" dirty="0" smtClean="0">
                <a:solidFill>
                  <a:srgbClr val="3D87B9"/>
                </a:solidFill>
                <a:latin typeface="Arial"/>
                <a:cs typeface="Arial"/>
              </a:rPr>
              <a:t>-</a:t>
            </a:r>
            <a:r>
              <a:rPr lang="tr-TR" sz="1600" b="1" dirty="0">
                <a:solidFill>
                  <a:srgbClr val="3D87B9"/>
                </a:solidFill>
                <a:latin typeface="Arial"/>
                <a:cs typeface="Arial"/>
              </a:rPr>
              <a:t>30</a:t>
            </a:r>
            <a:r>
              <a:rPr lang="en-US" sz="1600" b="1" dirty="0">
                <a:solidFill>
                  <a:srgbClr val="3D87B9"/>
                </a:solidFill>
                <a:latin typeface="Arial"/>
                <a:cs typeface="Arial"/>
              </a:rPr>
              <a:t> Nisan 201</a:t>
            </a:r>
            <a:r>
              <a:rPr lang="tr-TR" sz="1600" b="1" dirty="0">
                <a:solidFill>
                  <a:srgbClr val="3D87B9"/>
                </a:solidFill>
                <a:latin typeface="Arial"/>
                <a:cs typeface="Arial"/>
              </a:rPr>
              <a:t>7</a:t>
            </a:r>
            <a:endParaRPr lang="en-US" sz="1600" b="1" dirty="0">
              <a:solidFill>
                <a:srgbClr val="3D87B9"/>
              </a:solidFill>
              <a:latin typeface="Arial"/>
              <a:cs typeface="Arial"/>
            </a:endParaRPr>
          </a:p>
          <a:p>
            <a:pPr lvl="0" algn="ctr"/>
            <a:r>
              <a:rPr lang="en-US" sz="1600" b="1" dirty="0">
                <a:solidFill>
                  <a:srgbClr val="3D87B9"/>
                </a:solidFill>
                <a:latin typeface="Arial"/>
                <a:cs typeface="Arial"/>
              </a:rPr>
              <a:t> </a:t>
            </a:r>
            <a:r>
              <a:rPr lang="tr-TR" sz="1600" b="1" dirty="0">
                <a:solidFill>
                  <a:srgbClr val="3D87B9"/>
                </a:solidFill>
                <a:latin typeface="Arial"/>
                <a:cs typeface="Arial"/>
              </a:rPr>
              <a:t>Konya</a:t>
            </a:r>
            <a:r>
              <a:rPr lang="en-US" sz="1600" b="1" dirty="0">
                <a:solidFill>
                  <a:srgbClr val="3D87B9"/>
                </a:solidFill>
                <a:latin typeface="Arial"/>
                <a:cs typeface="Arial"/>
              </a:rPr>
              <a:t> </a:t>
            </a:r>
            <a:r>
              <a:rPr lang="en-US" sz="1600" b="1" dirty="0" err="1">
                <a:solidFill>
                  <a:srgbClr val="3D87B9"/>
                </a:solidFill>
                <a:latin typeface="Arial"/>
                <a:cs typeface="Arial"/>
              </a:rPr>
              <a:t>Aile</a:t>
            </a:r>
            <a:r>
              <a:rPr lang="en-US" sz="1600" b="1" dirty="0">
                <a:solidFill>
                  <a:srgbClr val="3D87B9"/>
                </a:solidFill>
                <a:latin typeface="Arial"/>
                <a:cs typeface="Arial"/>
              </a:rPr>
              <a:t> </a:t>
            </a:r>
            <a:r>
              <a:rPr lang="en-US" sz="1600" b="1" dirty="0" err="1">
                <a:solidFill>
                  <a:srgbClr val="3D87B9"/>
                </a:solidFill>
                <a:latin typeface="Arial"/>
                <a:cs typeface="Arial"/>
              </a:rPr>
              <a:t>Paylaşım</a:t>
            </a:r>
            <a:r>
              <a:rPr lang="en-US" sz="1600" b="1" dirty="0">
                <a:solidFill>
                  <a:srgbClr val="3D87B9"/>
                </a:solidFill>
                <a:latin typeface="Arial"/>
                <a:cs typeface="Arial"/>
              </a:rPr>
              <a:t> </a:t>
            </a:r>
            <a:r>
              <a:rPr lang="en-US" sz="1600" b="1" dirty="0" err="1" smtClean="0">
                <a:solidFill>
                  <a:srgbClr val="3D87B9"/>
                </a:solidFill>
                <a:latin typeface="Arial"/>
                <a:cs typeface="Arial"/>
              </a:rPr>
              <a:t>Toplantısı</a:t>
            </a:r>
            <a:endParaRPr lang="tr-TR" sz="1600" b="1" dirty="0" smtClean="0">
              <a:solidFill>
                <a:srgbClr val="3D87B9"/>
              </a:solidFill>
              <a:latin typeface="Arial"/>
              <a:cs typeface="Arial"/>
            </a:endParaRPr>
          </a:p>
          <a:p>
            <a:pPr lvl="0" algn="ctr"/>
            <a:r>
              <a:rPr lang="tr-TR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-7 Mayıs </a:t>
            </a:r>
            <a:r>
              <a:rPr lang="tr-TR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Gaziantep</a:t>
            </a:r>
            <a:endParaRPr lang="tr-TR" sz="1600" b="1" dirty="0">
              <a:solidFill>
                <a:srgbClr val="3D87B9"/>
              </a:solidFill>
              <a:latin typeface="Arial"/>
              <a:cs typeface="Arial"/>
            </a:endParaRPr>
          </a:p>
          <a:p>
            <a:pPr lvl="0" algn="ctr"/>
            <a:r>
              <a:rPr lang="tr-TR" sz="1600" b="1" dirty="0">
                <a:solidFill>
                  <a:srgbClr val="3D87B9"/>
                </a:solidFill>
                <a:latin typeface="Arial"/>
                <a:cs typeface="Arial"/>
              </a:rPr>
              <a:t>-21 Mayıs Bursa</a:t>
            </a:r>
          </a:p>
          <a:p>
            <a:pPr lvl="0" algn="ctr"/>
            <a:r>
              <a:rPr lang="tr-TR" sz="1600" b="1" dirty="0">
                <a:latin typeface="Arial"/>
                <a:cs typeface="Arial"/>
              </a:rPr>
              <a:t>-20 Ekim </a:t>
            </a:r>
            <a:r>
              <a:rPr lang="tr-TR" sz="1600" b="1" dirty="0" smtClean="0">
                <a:latin typeface="Arial"/>
                <a:cs typeface="Arial"/>
              </a:rPr>
              <a:t>Antalya</a:t>
            </a:r>
          </a:p>
        </p:txBody>
      </p:sp>
      <p:pic>
        <p:nvPicPr>
          <p:cNvPr id="2050" name="Picture 2" descr="C:\Users\truser\Pictures\26Mart2017-Adana topl\IMG_626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976" y="3377246"/>
            <a:ext cx="1780162" cy="252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truser\Pictures\26Mart2017-Adana topl\IMG_67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20" y="1160423"/>
            <a:ext cx="2986391" cy="223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truser\Pictures\30Nisan2017-Konya topl\IMG_868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741" y="3377246"/>
            <a:ext cx="1659805" cy="258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truser\Pictures\5.02.2017 İstanbul topl\DSC_014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390" y="1160423"/>
            <a:ext cx="3269509" cy="217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40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22703" y="-386931"/>
            <a:ext cx="8042276" cy="1336956"/>
          </a:xfrm>
        </p:spPr>
        <p:txBody>
          <a:bodyPr/>
          <a:lstStyle/>
          <a:p>
            <a:pPr algn="l"/>
            <a:r>
              <a:rPr lang="tr-TR" sz="3200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Katıldığımız Kongreler</a:t>
            </a:r>
            <a:endParaRPr lang="tr-TR" sz="3200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Minus 4"/>
          <p:cNvSpPr/>
          <p:nvPr/>
        </p:nvSpPr>
        <p:spPr>
          <a:xfrm>
            <a:off x="-925632" y="832297"/>
            <a:ext cx="10745676" cy="298434"/>
          </a:xfrm>
          <a:prstGeom prst="mathMinus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P-Templa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1400"/>
            <a:ext cx="9144000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C:\Users\truser\Pictures\26-27 Mayıs Ankara KF Sempozyum\18768625_1399733586752621_3855735536826543118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558" y="3171510"/>
            <a:ext cx="2271411" cy="170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8"/>
          <p:cNvSpPr txBox="1"/>
          <p:nvPr/>
        </p:nvSpPr>
        <p:spPr>
          <a:xfrm>
            <a:off x="305970" y="1155377"/>
            <a:ext cx="6418589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 smtClean="0">
                <a:solidFill>
                  <a:srgbClr val="404040"/>
                </a:solidFill>
                <a:latin typeface="Arial"/>
                <a:cs typeface="Arial"/>
              </a:rPr>
              <a:t>-</a:t>
            </a:r>
            <a:r>
              <a:rPr lang="en-US" sz="1600" b="1" dirty="0" err="1" smtClean="0">
                <a:solidFill>
                  <a:srgbClr val="3D87B9"/>
                </a:solidFill>
                <a:latin typeface="Arial"/>
                <a:cs typeface="Arial"/>
              </a:rPr>
              <a:t>Çocuk</a:t>
            </a:r>
            <a:r>
              <a:rPr lang="en-US" sz="1600" b="1" dirty="0" smtClean="0">
                <a:solidFill>
                  <a:srgbClr val="3D87B9"/>
                </a:solidFill>
                <a:latin typeface="Arial"/>
                <a:cs typeface="Arial"/>
              </a:rPr>
              <a:t> </a:t>
            </a:r>
            <a:r>
              <a:rPr lang="en-US" sz="1600" b="1" dirty="0" err="1" smtClean="0">
                <a:solidFill>
                  <a:srgbClr val="3D87B9"/>
                </a:solidFill>
                <a:latin typeface="Arial"/>
                <a:cs typeface="Arial"/>
              </a:rPr>
              <a:t>Göğüs</a:t>
            </a:r>
            <a:r>
              <a:rPr lang="en-US" sz="1600" b="1" dirty="0" smtClean="0">
                <a:solidFill>
                  <a:srgbClr val="3D87B9"/>
                </a:solidFill>
                <a:latin typeface="Arial"/>
                <a:cs typeface="Arial"/>
              </a:rPr>
              <a:t> </a:t>
            </a:r>
            <a:r>
              <a:rPr lang="en-US" sz="1600" b="1" dirty="0" err="1" smtClean="0">
                <a:solidFill>
                  <a:srgbClr val="3D87B9"/>
                </a:solidFill>
                <a:latin typeface="Arial"/>
                <a:cs typeface="Arial"/>
              </a:rPr>
              <a:t>Hastalıkları</a:t>
            </a:r>
            <a:r>
              <a:rPr lang="tr-TR" sz="1600" b="1" dirty="0" smtClean="0">
                <a:solidFill>
                  <a:srgbClr val="3D87B9"/>
                </a:solidFill>
                <a:latin typeface="Arial"/>
                <a:cs typeface="Arial"/>
              </a:rPr>
              <a:t> ve KF Sempozyumu 26-27 Mayıs 2017</a:t>
            </a:r>
          </a:p>
          <a:p>
            <a:pPr algn="ctr"/>
            <a:r>
              <a:rPr lang="tr-TR" sz="1600" b="1" dirty="0" smtClean="0">
                <a:latin typeface="Arial"/>
                <a:cs typeface="Arial"/>
              </a:rPr>
              <a:t>-9-11 Haziran </a:t>
            </a:r>
            <a:r>
              <a:rPr lang="tr-TR" sz="1600" b="1" dirty="0">
                <a:latin typeface="Arial"/>
                <a:cs typeface="Arial"/>
              </a:rPr>
              <a:t>2017-Sevilla 40. ECFS Konferansı</a:t>
            </a:r>
            <a:endParaRPr lang="tr-TR" sz="1600" b="1" dirty="0" smtClean="0">
              <a:latin typeface="Arial"/>
              <a:cs typeface="Arial"/>
            </a:endParaRPr>
          </a:p>
          <a:p>
            <a:pPr algn="ctr"/>
            <a:r>
              <a:rPr lang="tr-TR" sz="1600" b="1" dirty="0">
                <a:solidFill>
                  <a:srgbClr val="404040"/>
                </a:solidFill>
                <a:latin typeface="Arial"/>
                <a:cs typeface="Arial"/>
              </a:rPr>
              <a:t>-</a:t>
            </a:r>
            <a:r>
              <a:rPr lang="tr-TR" sz="1600" b="1" dirty="0">
                <a:solidFill>
                  <a:schemeClr val="accent1"/>
                </a:solidFill>
                <a:latin typeface="Arial"/>
                <a:cs typeface="Arial"/>
              </a:rPr>
              <a:t>2.Çocuk Göğüs Hastalıkları Kongresi-27 Eylül </a:t>
            </a:r>
            <a:r>
              <a:rPr lang="tr-TR" sz="1600" b="1" dirty="0" smtClean="0">
                <a:solidFill>
                  <a:schemeClr val="accent1"/>
                </a:solidFill>
                <a:latin typeface="Arial"/>
                <a:cs typeface="Arial"/>
              </a:rPr>
              <a:t>2017</a:t>
            </a:r>
          </a:p>
          <a:p>
            <a:pPr algn="ctr"/>
            <a:r>
              <a:rPr lang="tr-TR" sz="1600" b="1" dirty="0" smtClean="0">
                <a:latin typeface="Arial"/>
                <a:cs typeface="Arial"/>
              </a:rPr>
              <a:t>-16-17 Şubat 4.Marmara Kongresi</a:t>
            </a:r>
          </a:p>
          <a:p>
            <a:pPr algn="ctr"/>
            <a:r>
              <a:rPr lang="tr-TR" sz="1600" b="1" dirty="0" smtClean="0">
                <a:solidFill>
                  <a:srgbClr val="0070C0"/>
                </a:solidFill>
                <a:latin typeface="Arial"/>
                <a:cs typeface="Arial"/>
              </a:rPr>
              <a:t>-53.TPK Kongresi Kıbrıs</a:t>
            </a:r>
          </a:p>
          <a:p>
            <a:pPr algn="ctr"/>
            <a:r>
              <a:rPr lang="tr-TR" sz="1600" b="1" dirty="0" smtClean="0">
                <a:latin typeface="Arial"/>
                <a:cs typeface="Arial"/>
              </a:rPr>
              <a:t>-South East Europe CF Conference-Bulgaristan</a:t>
            </a:r>
          </a:p>
          <a:p>
            <a:pPr algn="ctr"/>
            <a:r>
              <a:rPr lang="tr-TR" sz="1600" b="1" dirty="0" smtClean="0">
                <a:solidFill>
                  <a:srgbClr val="0070C0"/>
                </a:solidFill>
                <a:latin typeface="Arial"/>
                <a:cs typeface="Arial"/>
              </a:rPr>
              <a:t>-25-26 Ekim HAYAD Kongresi</a:t>
            </a:r>
          </a:p>
          <a:p>
            <a:pPr algn="ctr"/>
            <a:r>
              <a:rPr lang="tr-TR" sz="1600" b="1" dirty="0" smtClean="0">
                <a:latin typeface="Arial"/>
                <a:cs typeface="Arial"/>
              </a:rPr>
              <a:t>-1-3 Aralık Genç </a:t>
            </a:r>
            <a:r>
              <a:rPr lang="tr-TR" sz="1600" b="1" dirty="0" err="1" smtClean="0">
                <a:latin typeface="Arial"/>
                <a:cs typeface="Arial"/>
              </a:rPr>
              <a:t>Pediatristler</a:t>
            </a:r>
            <a:r>
              <a:rPr lang="tr-TR" sz="1600" b="1" dirty="0" smtClean="0">
                <a:latin typeface="Arial"/>
                <a:cs typeface="Arial"/>
              </a:rPr>
              <a:t> Kongresi</a:t>
            </a:r>
          </a:p>
          <a:p>
            <a:pPr algn="ctr"/>
            <a:r>
              <a:rPr lang="tr-TR" sz="1600" b="1" dirty="0">
                <a:solidFill>
                  <a:schemeClr val="accent1"/>
                </a:solidFill>
                <a:latin typeface="Arial"/>
                <a:cs typeface="Arial"/>
              </a:rPr>
              <a:t>-</a:t>
            </a:r>
          </a:p>
        </p:txBody>
      </p:sp>
      <p:pic>
        <p:nvPicPr>
          <p:cNvPr id="4100" name="Picture 4" descr="C:\Users\truser\Pictures\27Eylül2017-2.ÇocukGöğüsHastalıklarıKongresi\IMG_44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344" y="3685434"/>
            <a:ext cx="2729756" cy="204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truser\Pictures\5-11 Haziran 2017 Sevilla 40 ECFS\IMG_118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86" y="3706891"/>
            <a:ext cx="3598537" cy="202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truser\Pictures\5-11 Haziran 2017 Sevilla 40 ECFS\IMG_104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559" y="1415093"/>
            <a:ext cx="2271411" cy="170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74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12797" y="-545002"/>
            <a:ext cx="8195766" cy="1336956"/>
          </a:xfrm>
        </p:spPr>
        <p:txBody>
          <a:bodyPr/>
          <a:lstStyle/>
          <a:p>
            <a:pPr algn="l"/>
            <a:r>
              <a:rPr lang="tr-TR" sz="3200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Farkındalık Etkinlikleri </a:t>
            </a:r>
            <a:endParaRPr lang="tr-TR" sz="2000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Minus 4"/>
          <p:cNvSpPr/>
          <p:nvPr/>
        </p:nvSpPr>
        <p:spPr>
          <a:xfrm>
            <a:off x="-928997" y="695895"/>
            <a:ext cx="10745676" cy="298434"/>
          </a:xfrm>
          <a:prstGeom prst="mathMinus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P-Templa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1400"/>
            <a:ext cx="9144000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ikdörtgen 5"/>
          <p:cNvSpPr/>
          <p:nvPr/>
        </p:nvSpPr>
        <p:spPr>
          <a:xfrm>
            <a:off x="690664" y="1157591"/>
            <a:ext cx="61673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tr-TR" dirty="0" smtClean="0"/>
              <a:t>28 </a:t>
            </a:r>
            <a:r>
              <a:rPr lang="tr-TR" dirty="0"/>
              <a:t>Şubat Nadir Hastalıklar </a:t>
            </a:r>
            <a:r>
              <a:rPr lang="tr-TR" dirty="0" smtClean="0"/>
              <a:t>Günü</a:t>
            </a:r>
          </a:p>
          <a:p>
            <a:endParaRPr lang="tr-TR" dirty="0"/>
          </a:p>
          <a:p>
            <a:pPr marL="285750" indent="-285750">
              <a:buFont typeface="Wingdings" pitchFamily="2" charset="2"/>
              <a:buChar char="Ø"/>
            </a:pPr>
            <a:r>
              <a:rPr lang="tr-TR" dirty="0" smtClean="0">
                <a:solidFill>
                  <a:srgbClr val="0070C0"/>
                </a:solidFill>
              </a:rPr>
              <a:t>Kadıköy </a:t>
            </a:r>
            <a:r>
              <a:rPr lang="tr-TR" dirty="0">
                <a:solidFill>
                  <a:srgbClr val="0070C0"/>
                </a:solidFill>
              </a:rPr>
              <a:t>Sağlık </a:t>
            </a:r>
            <a:r>
              <a:rPr lang="tr-TR" dirty="0" smtClean="0">
                <a:solidFill>
                  <a:srgbClr val="0070C0"/>
                </a:solidFill>
              </a:rPr>
              <a:t>Şenliği</a:t>
            </a:r>
          </a:p>
          <a:p>
            <a:endParaRPr lang="tr-TR" dirty="0"/>
          </a:p>
          <a:p>
            <a:pPr marL="285750" indent="-285750">
              <a:buFont typeface="Wingdings" pitchFamily="2" charset="2"/>
              <a:buChar char="Ø"/>
            </a:pPr>
            <a:r>
              <a:rPr lang="tr-TR" dirty="0" smtClean="0"/>
              <a:t>Kasım 3. Hafta Avrupa </a:t>
            </a:r>
            <a:r>
              <a:rPr lang="tr-TR" dirty="0"/>
              <a:t>KF </a:t>
            </a:r>
            <a:r>
              <a:rPr lang="tr-TR" dirty="0" smtClean="0"/>
              <a:t>Haftası</a:t>
            </a:r>
          </a:p>
          <a:p>
            <a:endParaRPr lang="tr-TR" dirty="0"/>
          </a:p>
          <a:p>
            <a:pPr marL="285750" indent="-285750">
              <a:buFont typeface="Wingdings" pitchFamily="2" charset="2"/>
              <a:buChar char="Ø"/>
            </a:pPr>
            <a:r>
              <a:rPr lang="tr-TR" dirty="0" smtClean="0">
                <a:solidFill>
                  <a:srgbClr val="0070C0"/>
                </a:solidFill>
              </a:rPr>
              <a:t>Kasım </a:t>
            </a:r>
            <a:r>
              <a:rPr lang="tr-TR" dirty="0">
                <a:solidFill>
                  <a:srgbClr val="0070C0"/>
                </a:solidFill>
              </a:rPr>
              <a:t>İstanbul </a:t>
            </a:r>
            <a:r>
              <a:rPr lang="tr-TR" dirty="0" smtClean="0">
                <a:solidFill>
                  <a:srgbClr val="0070C0"/>
                </a:solidFill>
              </a:rPr>
              <a:t>Maratonu</a:t>
            </a:r>
          </a:p>
          <a:p>
            <a:endParaRPr lang="tr-TR" dirty="0">
              <a:solidFill>
                <a:srgbClr val="0070C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tr-TR" dirty="0" smtClean="0"/>
              <a:t>5 </a:t>
            </a:r>
            <a:r>
              <a:rPr lang="tr-TR" dirty="0"/>
              <a:t>Aralık Dünya Gönüllüler Günü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462" y="994329"/>
            <a:ext cx="1772534" cy="2364767"/>
          </a:xfrm>
          <a:prstGeom prst="rect">
            <a:avLst/>
          </a:prstGeom>
        </p:spPr>
      </p:pic>
      <p:pic>
        <p:nvPicPr>
          <p:cNvPr id="8" name="Picture 7" descr="15181512_1207026882689960_3357018317117485531_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430" y="994329"/>
            <a:ext cx="2000182" cy="3431757"/>
          </a:xfrm>
          <a:prstGeom prst="rect">
            <a:avLst/>
          </a:prstGeom>
        </p:spPr>
      </p:pic>
      <p:pic>
        <p:nvPicPr>
          <p:cNvPr id="4098" name="Picture 2" descr="C:\Users\truser\Desktop\KifDER-DGG materyali\KifDER-2014 İstanbul Maratonu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435" y="3954641"/>
            <a:ext cx="2686995" cy="179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truser\Desktop\ilknur iphone foto-Şubat 2018\143APPLE\IMG_879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40" y="4110882"/>
            <a:ext cx="1974714" cy="148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truser\Desktop\UGK-2017-sosyal medya\0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818" y="4066736"/>
            <a:ext cx="1919523" cy="191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01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İçerik Yer Tutucus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4489748"/>
              </p:ext>
            </p:extLst>
          </p:nvPr>
        </p:nvGraphicFramePr>
        <p:xfrm>
          <a:off x="370855" y="1185753"/>
          <a:ext cx="8036745" cy="46723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4" descr="PP-Templat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1400"/>
            <a:ext cx="9144000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-362373"/>
            <a:ext cx="8042276" cy="1336956"/>
          </a:xfrm>
        </p:spPr>
        <p:txBody>
          <a:bodyPr/>
          <a:lstStyle/>
          <a:p>
            <a:pPr algn="l"/>
            <a:r>
              <a:rPr lang="en-US" sz="3600" dirty="0" err="1" smtClean="0">
                <a:solidFill>
                  <a:srgbClr val="660066"/>
                </a:solidFill>
                <a:latin typeface="Arial"/>
                <a:cs typeface="Arial"/>
              </a:rPr>
              <a:t>Neler</a:t>
            </a:r>
            <a:r>
              <a:rPr lang="en-US" sz="3600" dirty="0" smtClean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lang="en-US" sz="3600" dirty="0" err="1" smtClean="0">
                <a:solidFill>
                  <a:srgbClr val="660066"/>
                </a:solidFill>
                <a:latin typeface="Arial"/>
                <a:cs typeface="Arial"/>
              </a:rPr>
              <a:t>Yapıyoruz</a:t>
            </a:r>
            <a:r>
              <a:rPr lang="en-US" sz="3600" dirty="0" smtClean="0">
                <a:solidFill>
                  <a:srgbClr val="660066"/>
                </a:solidFill>
                <a:latin typeface="Arial"/>
                <a:cs typeface="Arial"/>
              </a:rPr>
              <a:t>?</a:t>
            </a:r>
            <a:endParaRPr lang="en-US" sz="3600" dirty="0">
              <a:solidFill>
                <a:srgbClr val="660066"/>
              </a:solidFill>
              <a:latin typeface="Arial"/>
              <a:cs typeface="Arial"/>
            </a:endParaRPr>
          </a:p>
        </p:txBody>
      </p:sp>
      <p:sp>
        <p:nvSpPr>
          <p:cNvPr id="6" name="Minus 5"/>
          <p:cNvSpPr/>
          <p:nvPr/>
        </p:nvSpPr>
        <p:spPr>
          <a:xfrm>
            <a:off x="-800838" y="887319"/>
            <a:ext cx="10745676" cy="298434"/>
          </a:xfrm>
          <a:prstGeom prst="mathMinus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18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457F04D-204E-4845-924C-A96D86B514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graphicEl>
                                              <a:dgm id="{3457F04D-204E-4845-924C-A96D86B514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615E187-64A0-487B-A4A4-8113C4A432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>
                                            <p:graphicEl>
                                              <a:dgm id="{E615E187-64A0-487B-A4A4-8113C4A432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AA9CCCB-8677-8A4C-AF35-56001418F7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>
                                            <p:graphicEl>
                                              <a:dgm id="{CAA9CCCB-8677-8A4C-AF35-56001418F7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4" descr="PP-Templa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1400"/>
            <a:ext cx="9144000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939" y="694697"/>
            <a:ext cx="1950889" cy="1932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948" y="3436632"/>
            <a:ext cx="1589865" cy="1589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 descr="Eurordis, Rare Diseases Euro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643" y="3312850"/>
            <a:ext cx="3288016" cy="149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101" y="935849"/>
            <a:ext cx="2042809" cy="1270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40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43002" y="1268417"/>
            <a:ext cx="7047310" cy="4105275"/>
          </a:xfrm>
        </p:spPr>
        <p:txBody>
          <a:bodyPr rtlCol="0">
            <a:normAutofit fontScale="90000"/>
          </a:bodyPr>
          <a:lstStyle/>
          <a:p>
            <a:pPr eaLnBrk="1" hangingPunct="1">
              <a:lnSpc>
                <a:spcPct val="110000"/>
              </a:lnSpc>
              <a:defRPr/>
            </a:pPr>
            <a:r>
              <a:rPr lang="nl-NL" sz="3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nl-NL" sz="3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3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3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3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3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3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3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3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3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3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CYSTIC </a:t>
            </a:r>
            <a:r>
              <a:rPr lang="nl-NL" sz="3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FIBROSIS EUROPE: </a:t>
            </a:r>
            <a:r>
              <a:rPr lang="nl-NL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nl-NL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05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nl-NL" sz="105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striving for a longer and better life for people with Cystic Fibrosis </a:t>
            </a:r>
            <a:b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BE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nl-BE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486" y="5732467"/>
            <a:ext cx="294322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52" name="Object 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558377020"/>
              </p:ext>
            </p:extLst>
          </p:nvPr>
        </p:nvGraphicFramePr>
        <p:xfrm>
          <a:off x="7327470" y="5627691"/>
          <a:ext cx="1635919" cy="101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8" name="Bitmap Image" r:id="rId5" imgW="2180952" imgH="1019048" progId="PBrush">
                  <p:embed/>
                </p:oleObj>
              </mc:Choice>
              <mc:Fallback>
                <p:oleObj name="Bitmap Image" r:id="rId5" imgW="2180952" imgH="1019048" progId="PBrush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27470" y="5627691"/>
                        <a:ext cx="1635919" cy="1019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43" name="Picture 3" descr="C:\Users\truser\Desktop\ilknur iphone foto-Şubat 2018\129APPLE\IMG_423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764" y="548819"/>
            <a:ext cx="3404668" cy="255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86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tr-TR" sz="32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ystic</a:t>
            </a:r>
            <a:r>
              <a:rPr lang="tr-TR" sz="3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2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Fibrosis</a:t>
            </a:r>
            <a:r>
              <a:rPr lang="tr-TR" sz="3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Europe,</a:t>
            </a:r>
            <a:r>
              <a:rPr lang="nl-BE" sz="3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a nutshell</a:t>
            </a:r>
            <a:endParaRPr lang="nl-BE" sz="32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Mission:</a:t>
            </a:r>
            <a:endParaRPr lang="nl-BE" sz="2800" dirty="0">
              <a:solidFill>
                <a:schemeClr val="tx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CFE is striving for a longer and better life for people with Cystic Fibrosis by supporting national patient organizations and building expertise and advocacy capacity for European policy, research and care.</a:t>
            </a:r>
            <a:endParaRPr lang="nl-BE" sz="2800" dirty="0">
              <a:solidFill>
                <a:schemeClr val="tx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/>
              <a:t> </a:t>
            </a:r>
            <a:endParaRPr lang="nl-BE" dirty="0"/>
          </a:p>
          <a:p>
            <a:pPr marL="0" indent="0">
              <a:buNone/>
            </a:pP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CFE envisages a future where a final cure is found and access is given to all persons with Cystic Fibrosis and a future where all persons with Cystic Fibrosis have access to optimal care.</a:t>
            </a:r>
            <a:endParaRPr lang="nl-BE" sz="2800" dirty="0">
              <a:solidFill>
                <a:schemeClr val="tx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endParaRPr lang="nl-BE" dirty="0"/>
          </a:p>
        </p:txBody>
      </p:sp>
      <p:graphicFrame>
        <p:nvGraphicFramePr>
          <p:cNvPr id="4" name="Object 3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885403688"/>
              </p:ext>
            </p:extLst>
          </p:nvPr>
        </p:nvGraphicFramePr>
        <p:xfrm>
          <a:off x="7327107" y="5627689"/>
          <a:ext cx="1635919" cy="101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4" name="Bitmap Image" r:id="rId3" imgW="2180952" imgH="1019048" progId="PBrush">
                  <p:embed/>
                </p:oleObj>
              </mc:Choice>
              <mc:Fallback>
                <p:oleObj name="Bitmap Image" r:id="rId3" imgW="2180952" imgH="1019048" progId="PBrush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27107" y="5627689"/>
                        <a:ext cx="1635919" cy="1019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1233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Countries</a:t>
            </a:r>
            <a:r>
              <a:rPr lang="nl-BE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nl-BE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took</a:t>
            </a:r>
            <a:r>
              <a:rPr lang="nl-BE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 in </a:t>
            </a:r>
            <a:r>
              <a:rPr lang="nl-BE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nl-BE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  <a:r>
              <a:rPr lang="nl-BE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nl-BE" sz="32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  <a:r>
              <a:rPr lang="nl-BE" sz="3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2016</a:t>
            </a:r>
            <a:endParaRPr lang="nl-BE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Object 3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166792375"/>
              </p:ext>
            </p:extLst>
          </p:nvPr>
        </p:nvGraphicFramePr>
        <p:xfrm>
          <a:off x="7327107" y="5627689"/>
          <a:ext cx="1635919" cy="101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1" name="Bitmap Image" r:id="rId3" imgW="2180952" imgH="1019048" progId="PBrush">
                  <p:embed/>
                </p:oleObj>
              </mc:Choice>
              <mc:Fallback>
                <p:oleObj name="Bitmap Image" r:id="rId3" imgW="2180952" imgH="1019048" progId="PBrush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27107" y="5627689"/>
                        <a:ext cx="1635919" cy="1019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3382" y="1335209"/>
            <a:ext cx="5209700" cy="531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67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CFE in a nutshell</a:t>
            </a:r>
          </a:p>
        </p:txBody>
      </p:sp>
      <p:grpSp>
        <p:nvGrpSpPr>
          <p:cNvPr id="5" name="Groep 4"/>
          <p:cNvGrpSpPr>
            <a:grpSpLocks/>
          </p:cNvGrpSpPr>
          <p:nvPr/>
        </p:nvGrpSpPr>
        <p:grpSpPr bwMode="auto">
          <a:xfrm>
            <a:off x="3189043" y="2093669"/>
            <a:ext cx="4839890" cy="3951287"/>
            <a:chOff x="2595282" y="1671809"/>
            <a:chExt cx="6452813" cy="3951600"/>
          </a:xfrm>
        </p:grpSpPr>
        <p:sp>
          <p:nvSpPr>
            <p:cNvPr id="6" name="Rectangle 4"/>
            <p:cNvSpPr/>
            <p:nvPr/>
          </p:nvSpPr>
          <p:spPr>
            <a:xfrm>
              <a:off x="7051136" y="1671809"/>
              <a:ext cx="1996959" cy="191943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000000"/>
                  </a:solidFill>
                  <a:cs typeface="Calibri"/>
                </a:rPr>
                <a:t>Represent and defend interests</a:t>
              </a:r>
            </a:p>
            <a:p>
              <a:pPr algn="ctr">
                <a:defRPr/>
              </a:pPr>
              <a:r>
                <a:rPr lang="en-US" b="1" dirty="0">
                  <a:solidFill>
                    <a:srgbClr val="000000"/>
                  </a:solidFill>
                  <a:cs typeface="Calibri"/>
                </a:rPr>
                <a:t> </a:t>
              </a:r>
              <a:endParaRPr lang="en-US" dirty="0">
                <a:solidFill>
                  <a:srgbClr val="000000"/>
                </a:solidFill>
                <a:cs typeface="Calibri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719167" y="3740485"/>
              <a:ext cx="2101728" cy="188292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000000"/>
                  </a:solidFill>
                  <a:cs typeface="Calibri"/>
                </a:rPr>
                <a:t>Inform and share best practices amongst members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6100279" y="3740485"/>
              <a:ext cx="2036644" cy="1882924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000000"/>
                  </a:solidFill>
                  <a:cs typeface="Calibri"/>
                </a:rPr>
                <a:t>Tailor-made support to members</a:t>
              </a:r>
            </a:p>
          </p:txBody>
        </p:sp>
        <p:sp>
          <p:nvSpPr>
            <p:cNvPr id="9" name="Rectangle 10"/>
            <p:cNvSpPr/>
            <p:nvPr/>
          </p:nvSpPr>
          <p:spPr>
            <a:xfrm>
              <a:off x="2595282" y="1671809"/>
              <a:ext cx="1985847" cy="183529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000000"/>
                  </a:solidFill>
                  <a:cs typeface="Calibri"/>
                </a:rPr>
                <a:t>Promote and support </a:t>
              </a:r>
            </a:p>
            <a:p>
              <a:pPr algn="ctr">
                <a:defRPr/>
              </a:pPr>
              <a:r>
                <a:rPr lang="en-US" b="1" dirty="0">
                  <a:solidFill>
                    <a:srgbClr val="000000"/>
                  </a:solidFill>
                  <a:cs typeface="Calibri"/>
                </a:rPr>
                <a:t>research</a:t>
              </a:r>
            </a:p>
          </p:txBody>
        </p:sp>
        <p:sp>
          <p:nvSpPr>
            <p:cNvPr id="10" name="Rectangle 15"/>
            <p:cNvSpPr/>
            <p:nvPr/>
          </p:nvSpPr>
          <p:spPr>
            <a:xfrm>
              <a:off x="4850988" y="1689272"/>
              <a:ext cx="1928701" cy="188292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000000"/>
                  </a:solidFill>
                  <a:cs typeface="Calibri"/>
                </a:rPr>
                <a:t>Promote     optimal care</a:t>
              </a:r>
            </a:p>
          </p:txBody>
        </p:sp>
        <p:cxnSp>
          <p:nvCxnSpPr>
            <p:cNvPr id="11" name="Straight Connector 16"/>
            <p:cNvCxnSpPr/>
            <p:nvPr/>
          </p:nvCxnSpPr>
          <p:spPr>
            <a:xfrm>
              <a:off x="2604806" y="3661104"/>
              <a:ext cx="6443289" cy="0"/>
            </a:xfrm>
            <a:prstGeom prst="line">
              <a:avLst/>
            </a:prstGeom>
            <a:ln w="38100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9"/>
            <p:cNvCxnSpPr/>
            <p:nvPr/>
          </p:nvCxnSpPr>
          <p:spPr>
            <a:xfrm>
              <a:off x="5938363" y="3661104"/>
              <a:ext cx="0" cy="1962305"/>
            </a:xfrm>
            <a:prstGeom prst="line">
              <a:avLst/>
            </a:prstGeom>
            <a:ln w="38100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23"/>
            <p:cNvCxnSpPr/>
            <p:nvPr/>
          </p:nvCxnSpPr>
          <p:spPr>
            <a:xfrm>
              <a:off x="4711296" y="1689272"/>
              <a:ext cx="0" cy="1962305"/>
            </a:xfrm>
            <a:prstGeom prst="line">
              <a:avLst/>
            </a:prstGeom>
            <a:ln w="38100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24"/>
            <p:cNvCxnSpPr/>
            <p:nvPr/>
          </p:nvCxnSpPr>
          <p:spPr>
            <a:xfrm>
              <a:off x="6911444" y="1698798"/>
              <a:ext cx="0" cy="1962305"/>
            </a:xfrm>
            <a:prstGeom prst="line">
              <a:avLst/>
            </a:prstGeom>
            <a:ln w="38100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Rectangle 3"/>
          <p:cNvSpPr/>
          <p:nvPr/>
        </p:nvSpPr>
        <p:spPr>
          <a:xfrm>
            <a:off x="476205" y="4862618"/>
            <a:ext cx="245451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>
              <a:lnSpc>
                <a:spcPct val="110000"/>
              </a:lnSpc>
              <a:defRPr/>
            </a:pP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Supporting </a:t>
            </a:r>
          </a:p>
          <a:p>
            <a:pPr lvl="1" algn="ctr">
              <a:lnSpc>
                <a:spcPct val="110000"/>
              </a:lnSpc>
              <a:defRPr/>
            </a:pP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national</a:t>
            </a:r>
          </a:p>
          <a:p>
            <a:pPr lvl="1" algn="ctr">
              <a:lnSpc>
                <a:spcPct val="110000"/>
              </a:lnSpc>
              <a:defRPr/>
            </a:pP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organizations </a:t>
            </a:r>
          </a:p>
        </p:txBody>
      </p:sp>
      <p:sp>
        <p:nvSpPr>
          <p:cNvPr id="16" name="Rectangle 5"/>
          <p:cNvSpPr/>
          <p:nvPr/>
        </p:nvSpPr>
        <p:spPr>
          <a:xfrm>
            <a:off x="323084" y="2326909"/>
            <a:ext cx="2229089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algn="ctr">
              <a:lnSpc>
                <a:spcPct val="110000"/>
              </a:lnSpc>
              <a:defRPr/>
            </a:pP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Generating</a:t>
            </a:r>
          </a:p>
          <a:p>
            <a:pPr lvl="1" algn="ctr">
              <a:lnSpc>
                <a:spcPct val="110000"/>
              </a:lnSpc>
              <a:defRPr/>
            </a:pP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expertise &amp; advocacy </a:t>
            </a:r>
          </a:p>
          <a:p>
            <a:pPr lvl="1" algn="ctr">
              <a:lnSpc>
                <a:spcPct val="110000"/>
              </a:lnSpc>
              <a:defRPr/>
            </a:pP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capacity </a:t>
            </a:r>
          </a:p>
        </p:txBody>
      </p:sp>
      <p:graphicFrame>
        <p:nvGraphicFramePr>
          <p:cNvPr id="17" name="Object 16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445006195"/>
              </p:ext>
            </p:extLst>
          </p:nvPr>
        </p:nvGraphicFramePr>
        <p:xfrm>
          <a:off x="7327107" y="5627689"/>
          <a:ext cx="1635919" cy="101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7" name="Bitmap Image" r:id="rId3" imgW="2180952" imgH="1019048" progId="PBrush">
                  <p:embed/>
                </p:oleObj>
              </mc:Choice>
              <mc:Fallback>
                <p:oleObj name="Bitmap Image" r:id="rId3" imgW="2180952" imgH="1019048" progId="PBrush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27107" y="5627689"/>
                        <a:ext cx="1635919" cy="1019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909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261" y="-130241"/>
            <a:ext cx="7409201" cy="937846"/>
          </a:xfrm>
        </p:spPr>
        <p:txBody>
          <a:bodyPr/>
          <a:lstStyle/>
          <a:p>
            <a:pPr algn="l"/>
            <a:r>
              <a:rPr lang="en-US" sz="3200" dirty="0" err="1" smtClean="0">
                <a:solidFill>
                  <a:srgbClr val="660066"/>
                </a:solidFill>
                <a:latin typeface="Arial"/>
                <a:cs typeface="Arial"/>
              </a:rPr>
              <a:t>Kistik</a:t>
            </a:r>
            <a:r>
              <a:rPr lang="en-US" sz="3200" dirty="0" smtClean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lang="en-US" sz="3200" dirty="0" err="1" smtClean="0">
                <a:solidFill>
                  <a:srgbClr val="660066"/>
                </a:solidFill>
                <a:latin typeface="Arial"/>
                <a:cs typeface="Arial"/>
              </a:rPr>
              <a:t>Fibrozis</a:t>
            </a:r>
            <a:r>
              <a:rPr lang="en-US" sz="3200" dirty="0" smtClean="0">
                <a:solidFill>
                  <a:srgbClr val="660066"/>
                </a:solidFill>
                <a:latin typeface="Arial"/>
                <a:cs typeface="Arial"/>
              </a:rPr>
              <a:t>?</a:t>
            </a:r>
            <a:endParaRPr lang="en-US" sz="3200" dirty="0">
              <a:solidFill>
                <a:srgbClr val="660066"/>
              </a:solidFill>
              <a:latin typeface="Arial"/>
              <a:cs typeface="Arial"/>
            </a:endParaRPr>
          </a:p>
        </p:txBody>
      </p:sp>
      <p:pic>
        <p:nvPicPr>
          <p:cNvPr id="5" name="Picture 4" descr="PP-Templa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1400"/>
            <a:ext cx="9144000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933451451"/>
              </p:ext>
            </p:extLst>
          </p:nvPr>
        </p:nvGraphicFramePr>
        <p:xfrm>
          <a:off x="289820" y="807605"/>
          <a:ext cx="8440615" cy="6076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Minus 4"/>
          <p:cNvSpPr/>
          <p:nvPr/>
        </p:nvSpPr>
        <p:spPr>
          <a:xfrm>
            <a:off x="-864213" y="750439"/>
            <a:ext cx="10745676" cy="298434"/>
          </a:xfrm>
          <a:prstGeom prst="mathMinus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05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P-Templa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1400"/>
            <a:ext cx="9144000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ikdörtgen 6"/>
          <p:cNvSpPr/>
          <p:nvPr/>
        </p:nvSpPr>
        <p:spPr>
          <a:xfrm>
            <a:off x="1129792" y="145920"/>
            <a:ext cx="591289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buFontTx/>
              <a:buNone/>
            </a:pPr>
            <a:r>
              <a:rPr lang="tr-TR" sz="2400" i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omic Sans MS" pitchFamily="66" charset="0"/>
                <a:ea typeface="Geneva" charset="0"/>
                <a:cs typeface="Geneva" charset="0"/>
              </a:rPr>
              <a:t>Aynı dili konuşan değil, aynı duyguları paylaşanlar birbirini daha iyi anlayabilir..</a:t>
            </a:r>
          </a:p>
          <a:p>
            <a:pPr lvl="1" algn="ctr">
              <a:buFontTx/>
              <a:buNone/>
            </a:pPr>
            <a:r>
              <a:rPr lang="tr-TR" sz="2400" i="1" dirty="0" err="1" smtClean="0">
                <a:latin typeface="Comic Sans MS" pitchFamily="66" charset="0"/>
                <a:ea typeface="Geneva" charset="0"/>
                <a:cs typeface="Geneva" charset="0"/>
              </a:rPr>
              <a:t>We</a:t>
            </a:r>
            <a:r>
              <a:rPr lang="tr-TR" sz="2400" i="1" dirty="0" smtClean="0">
                <a:latin typeface="Comic Sans MS" pitchFamily="66" charset="0"/>
                <a:ea typeface="Geneva" charset="0"/>
                <a:cs typeface="Geneva" charset="0"/>
              </a:rPr>
              <a:t> </a:t>
            </a:r>
            <a:r>
              <a:rPr lang="tr-TR" sz="2400" i="1" dirty="0" err="1" smtClean="0">
                <a:latin typeface="Comic Sans MS" pitchFamily="66" charset="0"/>
                <a:ea typeface="Geneva" charset="0"/>
                <a:cs typeface="Geneva" charset="0"/>
              </a:rPr>
              <a:t>may</a:t>
            </a:r>
            <a:r>
              <a:rPr lang="tr-TR" sz="2400" i="1" dirty="0" smtClean="0">
                <a:latin typeface="Comic Sans MS" pitchFamily="66" charset="0"/>
                <a:ea typeface="Geneva" charset="0"/>
                <a:cs typeface="Geneva" charset="0"/>
              </a:rPr>
              <a:t> not talk </a:t>
            </a:r>
            <a:r>
              <a:rPr lang="tr-TR" sz="2400" i="1" dirty="0" err="1" smtClean="0">
                <a:latin typeface="Comic Sans MS" pitchFamily="66" charset="0"/>
                <a:ea typeface="Geneva" charset="0"/>
                <a:cs typeface="Geneva" charset="0"/>
              </a:rPr>
              <a:t>the</a:t>
            </a:r>
            <a:r>
              <a:rPr lang="tr-TR" sz="2400" i="1" dirty="0" smtClean="0">
                <a:latin typeface="Comic Sans MS" pitchFamily="66" charset="0"/>
                <a:ea typeface="Geneva" charset="0"/>
                <a:cs typeface="Geneva" charset="0"/>
              </a:rPr>
              <a:t> </a:t>
            </a:r>
            <a:r>
              <a:rPr lang="tr-TR" sz="2400" i="1" dirty="0" err="1" smtClean="0">
                <a:latin typeface="Comic Sans MS" pitchFamily="66" charset="0"/>
                <a:ea typeface="Geneva" charset="0"/>
                <a:cs typeface="Geneva" charset="0"/>
              </a:rPr>
              <a:t>same</a:t>
            </a:r>
            <a:r>
              <a:rPr lang="tr-TR" sz="2400" i="1" dirty="0" smtClean="0">
                <a:latin typeface="Comic Sans MS" pitchFamily="66" charset="0"/>
                <a:ea typeface="Geneva" charset="0"/>
                <a:cs typeface="Geneva" charset="0"/>
              </a:rPr>
              <a:t> </a:t>
            </a:r>
            <a:r>
              <a:rPr lang="tr-TR" sz="2400" i="1" dirty="0" err="1" smtClean="0">
                <a:latin typeface="Comic Sans MS" pitchFamily="66" charset="0"/>
                <a:ea typeface="Geneva" charset="0"/>
                <a:cs typeface="Geneva" charset="0"/>
              </a:rPr>
              <a:t>language</a:t>
            </a:r>
            <a:r>
              <a:rPr lang="tr-TR" sz="2400" i="1" dirty="0" smtClean="0">
                <a:latin typeface="Comic Sans MS" pitchFamily="66" charset="0"/>
                <a:ea typeface="Geneva" charset="0"/>
                <a:cs typeface="Geneva" charset="0"/>
              </a:rPr>
              <a:t>, but </a:t>
            </a:r>
            <a:r>
              <a:rPr lang="tr-TR" sz="2400" i="1" dirty="0" err="1" smtClean="0">
                <a:latin typeface="Comic Sans MS" pitchFamily="66" charset="0"/>
                <a:ea typeface="Geneva" charset="0"/>
                <a:cs typeface="Geneva" charset="0"/>
              </a:rPr>
              <a:t>we</a:t>
            </a:r>
            <a:r>
              <a:rPr lang="tr-TR" sz="2400" i="1" dirty="0" smtClean="0">
                <a:latin typeface="Comic Sans MS" pitchFamily="66" charset="0"/>
                <a:ea typeface="Geneva" charset="0"/>
                <a:cs typeface="Geneva" charset="0"/>
              </a:rPr>
              <a:t> can </a:t>
            </a:r>
            <a:r>
              <a:rPr lang="tr-TR" sz="2400" i="1" dirty="0" err="1" smtClean="0">
                <a:latin typeface="Comic Sans MS" pitchFamily="66" charset="0"/>
                <a:ea typeface="Geneva" charset="0"/>
                <a:cs typeface="Geneva" charset="0"/>
              </a:rPr>
              <a:t>understand</a:t>
            </a:r>
            <a:r>
              <a:rPr lang="tr-TR" sz="2400" i="1" dirty="0" smtClean="0">
                <a:latin typeface="Comic Sans MS" pitchFamily="66" charset="0"/>
                <a:ea typeface="Geneva" charset="0"/>
                <a:cs typeface="Geneva" charset="0"/>
              </a:rPr>
              <a:t> </a:t>
            </a:r>
            <a:r>
              <a:rPr lang="tr-TR" sz="2400" i="1" dirty="0" err="1" smtClean="0">
                <a:latin typeface="Comic Sans MS" pitchFamily="66" charset="0"/>
                <a:ea typeface="Geneva" charset="0"/>
                <a:cs typeface="Geneva" charset="0"/>
              </a:rPr>
              <a:t>eachother</a:t>
            </a:r>
            <a:r>
              <a:rPr lang="tr-TR" sz="2400" i="1" dirty="0" smtClean="0">
                <a:latin typeface="Comic Sans MS" pitchFamily="66" charset="0"/>
                <a:ea typeface="Geneva" charset="0"/>
                <a:cs typeface="Geneva" charset="0"/>
              </a:rPr>
              <a:t>, </a:t>
            </a:r>
            <a:r>
              <a:rPr lang="tr-TR" sz="2400" i="1" dirty="0" err="1" smtClean="0">
                <a:latin typeface="Comic Sans MS" pitchFamily="66" charset="0"/>
                <a:ea typeface="Geneva" charset="0"/>
                <a:cs typeface="Geneva" charset="0"/>
              </a:rPr>
              <a:t>because</a:t>
            </a:r>
            <a:r>
              <a:rPr lang="tr-TR" sz="2400" i="1" dirty="0" smtClean="0">
                <a:latin typeface="Comic Sans MS" pitchFamily="66" charset="0"/>
                <a:ea typeface="Geneva" charset="0"/>
                <a:cs typeface="Geneva" charset="0"/>
              </a:rPr>
              <a:t> </a:t>
            </a:r>
            <a:r>
              <a:rPr lang="tr-TR" sz="2400" i="1" dirty="0" err="1" smtClean="0">
                <a:latin typeface="Comic Sans MS" pitchFamily="66" charset="0"/>
                <a:ea typeface="Geneva" charset="0"/>
                <a:cs typeface="Geneva" charset="0"/>
              </a:rPr>
              <a:t>we</a:t>
            </a:r>
            <a:r>
              <a:rPr lang="tr-TR" sz="2400" i="1" dirty="0" smtClean="0">
                <a:latin typeface="Comic Sans MS" pitchFamily="66" charset="0"/>
                <a:ea typeface="Geneva" charset="0"/>
                <a:cs typeface="Geneva" charset="0"/>
              </a:rPr>
              <a:t> </a:t>
            </a:r>
            <a:r>
              <a:rPr lang="tr-TR" sz="2400" i="1" dirty="0" err="1" smtClean="0">
                <a:latin typeface="Comic Sans MS" pitchFamily="66" charset="0"/>
                <a:ea typeface="Geneva" charset="0"/>
                <a:cs typeface="Geneva" charset="0"/>
              </a:rPr>
              <a:t>share</a:t>
            </a:r>
            <a:r>
              <a:rPr lang="tr-TR" sz="2400" i="1" dirty="0" smtClean="0">
                <a:latin typeface="Comic Sans MS" pitchFamily="66" charset="0"/>
                <a:ea typeface="Geneva" charset="0"/>
                <a:cs typeface="Geneva" charset="0"/>
              </a:rPr>
              <a:t> </a:t>
            </a:r>
            <a:r>
              <a:rPr lang="tr-TR" sz="2400" i="1" dirty="0" err="1" smtClean="0">
                <a:latin typeface="Comic Sans MS" pitchFamily="66" charset="0"/>
                <a:ea typeface="Geneva" charset="0"/>
                <a:cs typeface="Geneva" charset="0"/>
              </a:rPr>
              <a:t>the</a:t>
            </a:r>
            <a:r>
              <a:rPr lang="tr-TR" sz="2400" i="1" dirty="0" smtClean="0">
                <a:latin typeface="Comic Sans MS" pitchFamily="66" charset="0"/>
                <a:ea typeface="Geneva" charset="0"/>
                <a:cs typeface="Geneva" charset="0"/>
              </a:rPr>
              <a:t> </a:t>
            </a:r>
            <a:r>
              <a:rPr lang="tr-TR" sz="2400" i="1" dirty="0" err="1" smtClean="0">
                <a:latin typeface="Comic Sans MS" pitchFamily="66" charset="0"/>
                <a:ea typeface="Geneva" charset="0"/>
                <a:cs typeface="Geneva" charset="0"/>
              </a:rPr>
              <a:t>same</a:t>
            </a:r>
            <a:r>
              <a:rPr lang="tr-TR" sz="2400" i="1" dirty="0" smtClean="0">
                <a:latin typeface="Comic Sans MS" pitchFamily="66" charset="0"/>
                <a:ea typeface="Geneva" charset="0"/>
                <a:cs typeface="Geneva" charset="0"/>
              </a:rPr>
              <a:t> </a:t>
            </a:r>
            <a:r>
              <a:rPr lang="tr-TR" sz="2400" i="1" dirty="0" err="1" smtClean="0">
                <a:latin typeface="Comic Sans MS" pitchFamily="66" charset="0"/>
                <a:ea typeface="Geneva" charset="0"/>
                <a:cs typeface="Geneva" charset="0"/>
              </a:rPr>
              <a:t>feelings</a:t>
            </a:r>
            <a:r>
              <a:rPr lang="tr-TR" sz="2400" i="1" dirty="0" smtClean="0">
                <a:latin typeface="Comic Sans MS" pitchFamily="66" charset="0"/>
                <a:ea typeface="Geneva" charset="0"/>
                <a:cs typeface="Geneva" charset="0"/>
              </a:rPr>
              <a:t>…</a:t>
            </a:r>
            <a:endParaRPr lang="tr-TR" sz="2400" i="1" dirty="0">
              <a:latin typeface="Comic Sans MS" pitchFamily="66" charset="0"/>
              <a:ea typeface="Geneva" charset="0"/>
              <a:cs typeface="Geneva" charset="0"/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1388659" y="5374490"/>
            <a:ext cx="6062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cs typeface="Arial"/>
              </a:rPr>
              <a:t>TEŞEKKÜRLER!</a:t>
            </a:r>
            <a:endParaRPr lang="tr-TR" sz="2800" b="1" dirty="0">
              <a:solidFill>
                <a:schemeClr val="accent1">
                  <a:lumMod val="50000"/>
                </a:schemeClr>
              </a:solidFill>
              <a:latin typeface="Comic Sans MS" pitchFamily="66" charset="0"/>
              <a:cs typeface="Arial"/>
            </a:endParaRPr>
          </a:p>
        </p:txBody>
      </p:sp>
      <p:pic>
        <p:nvPicPr>
          <p:cNvPr id="1026" name="Picture 2" descr="C:\Users\truser\Downloads\IMG_90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941" y="2823574"/>
            <a:ext cx="4382013" cy="246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97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-254000"/>
            <a:ext cx="8042276" cy="1336956"/>
          </a:xfrm>
        </p:spPr>
        <p:txBody>
          <a:bodyPr/>
          <a:lstStyle/>
          <a:p>
            <a:r>
              <a:rPr lang="en-US" dirty="0" err="1" smtClean="0">
                <a:latin typeface="Arial"/>
                <a:cs typeface="Arial"/>
              </a:rPr>
              <a:t>Bize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Ulaşın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5" name="Picture 4" descr="PP-Templa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9045"/>
            <a:ext cx="9144000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4 Diyagram"/>
          <p:cNvGraphicFramePr/>
          <p:nvPr>
            <p:extLst>
              <p:ext uri="{D42A27DB-BD31-4B8C-83A1-F6EECF244321}">
                <p14:modId xmlns:p14="http://schemas.microsoft.com/office/powerpoint/2010/main" val="1921405758"/>
              </p:ext>
            </p:extLst>
          </p:nvPr>
        </p:nvGraphicFramePr>
        <p:xfrm>
          <a:off x="254000" y="1300603"/>
          <a:ext cx="8072462" cy="4646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3" name="Nesne 2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080511399"/>
              </p:ext>
            </p:extLst>
          </p:nvPr>
        </p:nvGraphicFramePr>
        <p:xfrm>
          <a:off x="155642" y="4927914"/>
          <a:ext cx="2181225" cy="101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1" name="Bitmap Image" r:id="rId9" imgW="2180952" imgH="1019048" progId="PBrush">
                  <p:embed/>
                </p:oleObj>
              </mc:Choice>
              <mc:Fallback>
                <p:oleObj name="Bitmap Image" r:id="rId9" imgW="2180952" imgH="1019048" progId="PBrush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642" y="4927914"/>
                        <a:ext cx="2181225" cy="1019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053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378424" y="416458"/>
            <a:ext cx="6305266" cy="532905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 err="1" smtClean="0">
                <a:latin typeface="Arial"/>
                <a:cs typeface="Arial"/>
              </a:rPr>
              <a:t>Avrupada</a:t>
            </a:r>
            <a:r>
              <a:rPr lang="tr-TR" sz="2800" dirty="0" smtClean="0">
                <a:latin typeface="Arial"/>
                <a:cs typeface="Arial"/>
              </a:rPr>
              <a:t> görülme sıklığı </a:t>
            </a:r>
            <a:r>
              <a:rPr lang="tr-TR" sz="2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1/2500-3000</a:t>
            </a:r>
          </a:p>
          <a:p>
            <a:pPr algn="ctr"/>
            <a:r>
              <a:rPr lang="tr-TR" sz="2800" dirty="0" smtClean="0">
                <a:latin typeface="Arial"/>
                <a:cs typeface="Arial"/>
              </a:rPr>
              <a:t>Ülkemizde</a:t>
            </a:r>
          </a:p>
          <a:p>
            <a:pPr algn="ctr"/>
            <a:r>
              <a:rPr lang="tr-TR" sz="36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20.000</a:t>
            </a:r>
            <a:r>
              <a:rPr lang="tr-TR" sz="2800" dirty="0" smtClean="0">
                <a:latin typeface="Arial"/>
                <a:cs typeface="Arial"/>
              </a:rPr>
              <a:t> </a:t>
            </a:r>
            <a:r>
              <a:rPr lang="tr-TR" sz="2800" dirty="0" err="1">
                <a:latin typeface="Arial"/>
                <a:cs typeface="Arial"/>
              </a:rPr>
              <a:t>KF’li</a:t>
            </a:r>
            <a:r>
              <a:rPr lang="tr-TR" sz="2800" dirty="0">
                <a:latin typeface="Arial"/>
                <a:cs typeface="Arial"/>
              </a:rPr>
              <a:t> hasta olması </a:t>
            </a:r>
            <a:r>
              <a:rPr lang="tr-TR" sz="2800" dirty="0" smtClean="0">
                <a:latin typeface="Arial"/>
                <a:cs typeface="Arial"/>
              </a:rPr>
              <a:t>beklenirken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lang="tr-TR" sz="40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3.00</a:t>
            </a:r>
            <a:r>
              <a:rPr lang="en-US" sz="40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0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lang="tr-TR" sz="2800" dirty="0" smtClean="0">
                <a:latin typeface="Arial"/>
                <a:cs typeface="Arial"/>
              </a:rPr>
              <a:t>KF </a:t>
            </a:r>
            <a:r>
              <a:rPr lang="en-US" sz="2800" dirty="0" smtClean="0">
                <a:latin typeface="Arial"/>
                <a:cs typeface="Arial"/>
              </a:rPr>
              <a:t>hasta</a:t>
            </a:r>
            <a:r>
              <a:rPr lang="tr-TR" sz="2800" dirty="0" err="1" smtClean="0">
                <a:latin typeface="Arial"/>
                <a:cs typeface="Arial"/>
              </a:rPr>
              <a:t>sı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lang="en-US" sz="2800" dirty="0" err="1" smtClean="0">
                <a:latin typeface="Arial"/>
                <a:cs typeface="Arial"/>
              </a:rPr>
              <a:t>mevcut</a:t>
            </a:r>
            <a:endParaRPr lang="tr-TR" sz="2800" dirty="0" smtClean="0">
              <a:latin typeface="Arial"/>
              <a:cs typeface="Arial"/>
            </a:endParaRPr>
          </a:p>
          <a:p>
            <a:pPr algn="ctr"/>
            <a:r>
              <a:rPr lang="tr-TR" sz="2800" dirty="0" smtClean="0">
                <a:latin typeface="Arial"/>
                <a:cs typeface="Arial"/>
              </a:rPr>
              <a:t>Amerika’da 30.000</a:t>
            </a:r>
          </a:p>
          <a:p>
            <a:pPr algn="ctr"/>
            <a:r>
              <a:rPr lang="tr-TR" sz="2800" dirty="0" smtClean="0">
                <a:latin typeface="Arial"/>
                <a:cs typeface="Arial"/>
              </a:rPr>
              <a:t>Tüm dünyada 70.000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5" name="Picture 4" descr="PP-Templa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1400"/>
            <a:ext cx="9144000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962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-300420"/>
            <a:ext cx="8042276" cy="1336956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rgbClr val="660066"/>
                </a:solidFill>
                <a:latin typeface="Arial"/>
                <a:cs typeface="Arial"/>
              </a:rPr>
              <a:t>Biz </a:t>
            </a:r>
            <a:r>
              <a:rPr lang="en-US" sz="3600" dirty="0" err="1" smtClean="0">
                <a:solidFill>
                  <a:srgbClr val="660066"/>
                </a:solidFill>
                <a:latin typeface="Arial"/>
                <a:cs typeface="Arial"/>
              </a:rPr>
              <a:t>Kimiz</a:t>
            </a:r>
            <a:r>
              <a:rPr lang="en-US" sz="360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lang="en-US" sz="3600" dirty="0" smtClean="0">
                <a:solidFill>
                  <a:srgbClr val="660066"/>
                </a:solidFill>
                <a:latin typeface="Arial"/>
                <a:cs typeface="Arial"/>
              </a:rPr>
              <a:t>?</a:t>
            </a:r>
            <a:endParaRPr lang="en-US" sz="3600" dirty="0">
              <a:solidFill>
                <a:srgbClr val="660066"/>
              </a:solidFill>
              <a:latin typeface="Arial"/>
              <a:cs typeface="Arial"/>
            </a:endParaRPr>
          </a:p>
        </p:txBody>
      </p:sp>
      <p:pic>
        <p:nvPicPr>
          <p:cNvPr id="4" name="Picture 4" descr="PP-Templa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1400"/>
            <a:ext cx="9144000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inus 4"/>
          <p:cNvSpPr/>
          <p:nvPr/>
        </p:nvSpPr>
        <p:spPr>
          <a:xfrm>
            <a:off x="-765223" y="1036536"/>
            <a:ext cx="10745676" cy="298434"/>
          </a:xfrm>
          <a:prstGeom prst="mathMinus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Content Placeholder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4582522"/>
              </p:ext>
            </p:extLst>
          </p:nvPr>
        </p:nvGraphicFramePr>
        <p:xfrm>
          <a:off x="240629" y="1446951"/>
          <a:ext cx="7810012" cy="4007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759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76320" y="-250054"/>
            <a:ext cx="2739835" cy="1336956"/>
          </a:xfrm>
        </p:spPr>
        <p:txBody>
          <a:bodyPr/>
          <a:lstStyle/>
          <a:p>
            <a:r>
              <a:rPr lang="tr-TR" sz="3200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Ufkumuz</a:t>
            </a:r>
            <a:endParaRPr lang="tr-TR" sz="3200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40093" y="1584711"/>
            <a:ext cx="3667883" cy="378565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tr-TR" sz="2000" dirty="0" err="1" smtClean="0">
                <a:solidFill>
                  <a:srgbClr val="3D87B9"/>
                </a:solidFill>
                <a:latin typeface="Arial" pitchFamily="34" charset="0"/>
                <a:cs typeface="Arial" pitchFamily="34" charset="0"/>
              </a:rPr>
              <a:t>Kistik</a:t>
            </a:r>
            <a:r>
              <a:rPr lang="tr-TR" sz="2000" dirty="0" smtClean="0">
                <a:solidFill>
                  <a:srgbClr val="3D87B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solidFill>
                  <a:srgbClr val="3D87B9"/>
                </a:solidFill>
                <a:latin typeface="Arial" pitchFamily="34" charset="0"/>
                <a:cs typeface="Arial" pitchFamily="34" charset="0"/>
              </a:rPr>
              <a:t>Fibrozis</a:t>
            </a:r>
            <a:r>
              <a:rPr lang="tr-TR" sz="2000" dirty="0" smtClean="0">
                <a:solidFill>
                  <a:srgbClr val="3D87B9"/>
                </a:solidFill>
                <a:latin typeface="Arial" pitchFamily="34" charset="0"/>
                <a:cs typeface="Arial" pitchFamily="34" charset="0"/>
              </a:rPr>
              <a:t> hastalarının yaşam süresinin ve kalitesinin arttırılması için çalışmak, </a:t>
            </a:r>
          </a:p>
          <a:p>
            <a:pPr>
              <a:buFont typeface="Wingdings" pitchFamily="2" charset="2"/>
              <a:buChar char="Ø"/>
            </a:pP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hasta ve hasta yakınlarına destek olmak</a:t>
            </a:r>
            <a:endParaRPr lang="tr-TR" sz="20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5090614" y="438295"/>
            <a:ext cx="3152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Amacımız</a:t>
            </a:r>
            <a:endParaRPr lang="tr-TR" sz="3200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4107976" y="1584711"/>
            <a:ext cx="4271748" cy="378565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>
                  <a:lumMod val="75000"/>
                </a:schemeClr>
              </a:buClr>
              <a:buFont typeface="Wingdings" pitchFamily="2" charset="2"/>
              <a:buChar char="Ø"/>
            </a:pP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Ülkemizdeki tüm </a:t>
            </a:r>
            <a:r>
              <a:rPr lang="tr-T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istik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ibrozis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hastalarının standart tedavilere ulaşması için çalışmak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pPr marL="342900" indent="-342900">
              <a:buClr>
                <a:schemeClr val="bg2">
                  <a:lumMod val="75000"/>
                </a:schemeClr>
              </a:buClr>
              <a:buFont typeface="Wingdings" pitchFamily="2" charset="2"/>
              <a:buChar char="Ø"/>
            </a:pPr>
            <a:r>
              <a:rPr lang="tr-TR" sz="2000" dirty="0" smtClean="0">
                <a:solidFill>
                  <a:srgbClr val="3D87B9"/>
                </a:solidFill>
                <a:latin typeface="Arial" pitchFamily="34" charset="0"/>
                <a:cs typeface="Arial" pitchFamily="34" charset="0"/>
              </a:rPr>
              <a:t>hasta ve hasta yakınlarına sunulan eğitim ve </a:t>
            </a:r>
            <a:r>
              <a:rPr lang="tr-TR" sz="2000" dirty="0" err="1" smtClean="0">
                <a:solidFill>
                  <a:srgbClr val="3D87B9"/>
                </a:solidFill>
                <a:latin typeface="Arial" pitchFamily="34" charset="0"/>
                <a:cs typeface="Arial" pitchFamily="34" charset="0"/>
              </a:rPr>
              <a:t>psikososyal</a:t>
            </a:r>
            <a:r>
              <a:rPr lang="tr-TR" sz="2000" dirty="0" smtClean="0">
                <a:solidFill>
                  <a:srgbClr val="3D87B9"/>
                </a:solidFill>
                <a:latin typeface="Arial" pitchFamily="34" charset="0"/>
                <a:cs typeface="Arial" pitchFamily="34" charset="0"/>
              </a:rPr>
              <a:t> hizmetlerin geliştirilmesine katkı sağlamak, </a:t>
            </a:r>
          </a:p>
          <a:p>
            <a:pPr marL="342900" indent="-342900">
              <a:buClr>
                <a:schemeClr val="bg2">
                  <a:lumMod val="75000"/>
                </a:schemeClr>
              </a:buClr>
              <a:buFont typeface="Wingdings" pitchFamily="2" charset="2"/>
              <a:buChar char="Ø"/>
            </a:pP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Kistik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ibrozisin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bilinirliğinin artması için çalışmak, </a:t>
            </a:r>
          </a:p>
          <a:p>
            <a:pPr marL="342900" indent="-342900">
              <a:buClr>
                <a:schemeClr val="bg2">
                  <a:lumMod val="75000"/>
                </a:schemeClr>
              </a:buClr>
              <a:buFont typeface="Wingdings" pitchFamily="2" charset="2"/>
              <a:buChar char="Ø"/>
            </a:pPr>
            <a:r>
              <a:rPr lang="tr-TR" sz="2000" dirty="0" err="1" smtClean="0">
                <a:solidFill>
                  <a:srgbClr val="3D87B9"/>
                </a:solidFill>
                <a:latin typeface="Arial" pitchFamily="34" charset="0"/>
                <a:cs typeface="Arial" pitchFamily="34" charset="0"/>
              </a:rPr>
              <a:t>Kistik</a:t>
            </a:r>
            <a:r>
              <a:rPr lang="tr-TR" sz="2000" dirty="0" smtClean="0">
                <a:solidFill>
                  <a:srgbClr val="3D87B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>
                <a:solidFill>
                  <a:srgbClr val="3D87B9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tr-TR" sz="2000" dirty="0" err="1" smtClean="0">
                <a:solidFill>
                  <a:srgbClr val="3D87B9"/>
                </a:solidFill>
                <a:latin typeface="Arial" pitchFamily="34" charset="0"/>
                <a:cs typeface="Arial" pitchFamily="34" charset="0"/>
              </a:rPr>
              <a:t>ibrozis</a:t>
            </a:r>
            <a:r>
              <a:rPr lang="tr-TR" sz="2000" dirty="0" smtClean="0">
                <a:solidFill>
                  <a:srgbClr val="3D87B9"/>
                </a:solidFill>
                <a:latin typeface="Arial" pitchFamily="34" charset="0"/>
                <a:cs typeface="Arial" pitchFamily="34" charset="0"/>
              </a:rPr>
              <a:t> hasta ve hasta yakınları için savunuculuk yapmak.</a:t>
            </a:r>
            <a:endParaRPr lang="tr-TR" sz="2000" dirty="0">
              <a:solidFill>
                <a:srgbClr val="3D87B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 descr="PP-Templa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1400"/>
            <a:ext cx="9144000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Minus 4"/>
          <p:cNvSpPr/>
          <p:nvPr/>
        </p:nvSpPr>
        <p:spPr>
          <a:xfrm>
            <a:off x="-681180" y="1084626"/>
            <a:ext cx="10861202" cy="298434"/>
          </a:xfrm>
          <a:prstGeom prst="mathMinus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26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25345" y="-448416"/>
            <a:ext cx="8042276" cy="1336956"/>
          </a:xfrm>
        </p:spPr>
        <p:txBody>
          <a:bodyPr/>
          <a:lstStyle/>
          <a:p>
            <a:pPr algn="l"/>
            <a:r>
              <a:rPr lang="tr-TR" sz="3600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Hedeflerimiz</a:t>
            </a:r>
            <a:endParaRPr lang="tr-TR" sz="3600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37097" y="1132910"/>
            <a:ext cx="8042276" cy="4694680"/>
          </a:xfrm>
        </p:spPr>
        <p:txBody>
          <a:bodyPr>
            <a:normAutofit/>
          </a:bodyPr>
          <a:lstStyle/>
          <a:p>
            <a:pPr lvl="0"/>
            <a:r>
              <a:rPr lang="tr-TR" sz="1800" dirty="0">
                <a:latin typeface="Arial" pitchFamily="34" charset="0"/>
                <a:cs typeface="Arial" pitchFamily="34" charset="0"/>
              </a:rPr>
              <a:t>T</a:t>
            </a:r>
            <a:r>
              <a:rPr lang="tr-TR" sz="1800" dirty="0" smtClean="0">
                <a:latin typeface="Arial" pitchFamily="34" charset="0"/>
                <a:cs typeface="Arial" pitchFamily="34" charset="0"/>
              </a:rPr>
              <a:t>am </a:t>
            </a:r>
            <a:r>
              <a:rPr lang="tr-TR" sz="1800" dirty="0">
                <a:latin typeface="Arial" pitchFamily="34" charset="0"/>
                <a:cs typeface="Arial" pitchFamily="34" charset="0"/>
              </a:rPr>
              <a:t>D</a:t>
            </a:r>
            <a:r>
              <a:rPr lang="tr-TR" sz="1800" dirty="0" smtClean="0">
                <a:latin typeface="Arial" pitchFamily="34" charset="0"/>
                <a:cs typeface="Arial" pitchFamily="34" charset="0"/>
              </a:rPr>
              <a:t>onanımlı </a:t>
            </a:r>
            <a:r>
              <a:rPr lang="tr-TR" sz="1800" dirty="0" err="1">
                <a:latin typeface="Arial" pitchFamily="34" charset="0"/>
                <a:cs typeface="Arial" pitchFamily="34" charset="0"/>
              </a:rPr>
              <a:t>Kistik</a:t>
            </a:r>
            <a:r>
              <a:rPr lang="tr-TR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tr-TR" sz="1800" dirty="0" err="1">
                <a:latin typeface="Arial" pitchFamily="34" charset="0"/>
                <a:cs typeface="Arial" pitchFamily="34" charset="0"/>
              </a:rPr>
              <a:t>Fibrozis</a:t>
            </a:r>
            <a:r>
              <a:rPr lang="tr-TR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tr-TR" sz="1800" dirty="0" smtClean="0">
                <a:latin typeface="Arial" pitchFamily="34" charset="0"/>
                <a:cs typeface="Arial" pitchFamily="34" charset="0"/>
              </a:rPr>
              <a:t>Tanı </a:t>
            </a:r>
            <a:r>
              <a:rPr lang="tr-TR" sz="1800" dirty="0">
                <a:latin typeface="Arial" pitchFamily="34" charset="0"/>
                <a:cs typeface="Arial" pitchFamily="34" charset="0"/>
              </a:rPr>
              <a:t>ve </a:t>
            </a:r>
            <a:r>
              <a:rPr lang="tr-TR" sz="1800" dirty="0" smtClean="0">
                <a:latin typeface="Arial" pitchFamily="34" charset="0"/>
                <a:cs typeface="Arial" pitchFamily="34" charset="0"/>
              </a:rPr>
              <a:t>Tedavi </a:t>
            </a:r>
            <a:r>
              <a:rPr lang="tr-TR" sz="1800" dirty="0">
                <a:latin typeface="Arial" pitchFamily="34" charset="0"/>
                <a:cs typeface="Arial" pitchFamily="34" charset="0"/>
              </a:rPr>
              <a:t>M</a:t>
            </a:r>
            <a:r>
              <a:rPr lang="tr-TR" sz="1800" dirty="0" smtClean="0">
                <a:latin typeface="Arial" pitchFamily="34" charset="0"/>
                <a:cs typeface="Arial" pitchFamily="34" charset="0"/>
              </a:rPr>
              <a:t>erkezlerinin kurulması </a:t>
            </a:r>
            <a:endParaRPr lang="tr-TR" sz="1800" dirty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tr-TR" sz="1800" dirty="0">
                <a:solidFill>
                  <a:srgbClr val="3D87B9"/>
                </a:solidFill>
                <a:latin typeface="Arial" pitchFamily="34" charset="0"/>
                <a:cs typeface="Arial" pitchFamily="34" charset="0"/>
              </a:rPr>
              <a:t>Tedavide </a:t>
            </a:r>
            <a:r>
              <a:rPr lang="tr-TR" sz="1800" dirty="0" smtClean="0">
                <a:solidFill>
                  <a:srgbClr val="3D87B9"/>
                </a:solidFill>
                <a:latin typeface="Arial" pitchFamily="34" charset="0"/>
                <a:cs typeface="Arial" pitchFamily="34" charset="0"/>
              </a:rPr>
              <a:t>sürekliliğin </a:t>
            </a:r>
            <a:r>
              <a:rPr lang="tr-TR" sz="1800" dirty="0">
                <a:solidFill>
                  <a:srgbClr val="3D87B9"/>
                </a:solidFill>
                <a:latin typeface="Arial" pitchFamily="34" charset="0"/>
                <a:cs typeface="Arial" pitchFamily="34" charset="0"/>
              </a:rPr>
              <a:t>ve uyumun </a:t>
            </a:r>
            <a:r>
              <a:rPr lang="tr-TR" sz="1800" dirty="0" smtClean="0">
                <a:solidFill>
                  <a:srgbClr val="3D87B9"/>
                </a:solidFill>
                <a:latin typeface="Arial" pitchFamily="34" charset="0"/>
                <a:cs typeface="Arial" pitchFamily="34" charset="0"/>
              </a:rPr>
              <a:t>artırılması</a:t>
            </a:r>
            <a:endParaRPr lang="tr-TR" sz="1800" dirty="0">
              <a:solidFill>
                <a:srgbClr val="3D87B9"/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tr-TR" sz="1800" dirty="0" err="1">
                <a:latin typeface="Arial" pitchFamily="34" charset="0"/>
                <a:cs typeface="Arial" pitchFamily="34" charset="0"/>
              </a:rPr>
              <a:t>Kistik</a:t>
            </a:r>
            <a:r>
              <a:rPr lang="tr-TR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tr-TR" sz="1800" dirty="0" err="1">
                <a:latin typeface="Arial" pitchFamily="34" charset="0"/>
                <a:cs typeface="Arial" pitchFamily="34" charset="0"/>
              </a:rPr>
              <a:t>Fibrozis</a:t>
            </a:r>
            <a:r>
              <a:rPr lang="tr-TR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tr-TR" sz="1800" dirty="0" smtClean="0">
                <a:latin typeface="Arial" pitchFamily="34" charset="0"/>
                <a:cs typeface="Arial" pitchFamily="34" charset="0"/>
              </a:rPr>
              <a:t>alanında çalışan </a:t>
            </a:r>
            <a:r>
              <a:rPr lang="tr-TR" sz="1800" dirty="0">
                <a:latin typeface="Arial" pitchFamily="34" charset="0"/>
                <a:cs typeface="Arial" pitchFamily="34" charset="0"/>
              </a:rPr>
              <a:t>sağlık çalışanlarının farkındalığının </a:t>
            </a:r>
            <a:r>
              <a:rPr lang="tr-TR" sz="1800" dirty="0" smtClean="0">
                <a:latin typeface="Arial" pitchFamily="34" charset="0"/>
                <a:cs typeface="Arial" pitchFamily="34" charset="0"/>
              </a:rPr>
              <a:t>artırılması</a:t>
            </a:r>
            <a:endParaRPr lang="tr-TR" sz="1800" dirty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tr-TR" sz="1800" dirty="0" err="1">
                <a:solidFill>
                  <a:srgbClr val="3D87B9"/>
                </a:solidFill>
                <a:latin typeface="Arial" pitchFamily="34" charset="0"/>
                <a:cs typeface="Arial" pitchFamily="34" charset="0"/>
              </a:rPr>
              <a:t>Kistik</a:t>
            </a:r>
            <a:r>
              <a:rPr lang="tr-TR" sz="1800" dirty="0">
                <a:solidFill>
                  <a:srgbClr val="3D87B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sz="1800" dirty="0" err="1" smtClean="0">
                <a:solidFill>
                  <a:srgbClr val="3D87B9"/>
                </a:solidFill>
                <a:latin typeface="Arial" pitchFamily="34" charset="0"/>
                <a:cs typeface="Arial" pitchFamily="34" charset="0"/>
              </a:rPr>
              <a:t>Fibrozisin</a:t>
            </a:r>
            <a:r>
              <a:rPr lang="tr-TR" sz="1800" dirty="0" smtClean="0">
                <a:solidFill>
                  <a:srgbClr val="3D87B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sz="1800" dirty="0">
                <a:solidFill>
                  <a:srgbClr val="3D87B9"/>
                </a:solidFill>
                <a:latin typeface="Arial" pitchFamily="34" charset="0"/>
                <a:cs typeface="Arial" pitchFamily="34" charset="0"/>
              </a:rPr>
              <a:t>kamuoyunda bilinirliğinin artırılması</a:t>
            </a:r>
          </a:p>
          <a:p>
            <a:pPr lvl="0"/>
            <a:r>
              <a:rPr lang="tr-TR" sz="1800" dirty="0" err="1">
                <a:latin typeface="Arial" pitchFamily="34" charset="0"/>
                <a:cs typeface="Arial" pitchFamily="34" charset="0"/>
              </a:rPr>
              <a:t>Kistik</a:t>
            </a:r>
            <a:r>
              <a:rPr lang="tr-TR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tr-TR" sz="1800" dirty="0" err="1" smtClean="0">
                <a:latin typeface="Arial" pitchFamily="34" charset="0"/>
                <a:cs typeface="Arial" pitchFamily="34" charset="0"/>
              </a:rPr>
              <a:t>Fibroziste</a:t>
            </a:r>
            <a:r>
              <a:rPr lang="tr-TR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1800" dirty="0">
                <a:latin typeface="Arial" pitchFamily="34" charset="0"/>
                <a:cs typeface="Arial" pitchFamily="34" charset="0"/>
              </a:rPr>
              <a:t>yaşam kalitesine ve süresine katkı sağlayan </a:t>
            </a:r>
            <a:r>
              <a:rPr lang="tr-TR" sz="1800" dirty="0" smtClean="0">
                <a:latin typeface="Arial" pitchFamily="34" charset="0"/>
                <a:cs typeface="Arial" pitchFamily="34" charset="0"/>
              </a:rPr>
              <a:t>tüm tedavilere </a:t>
            </a:r>
            <a:r>
              <a:rPr lang="tr-TR" sz="1800" dirty="0">
                <a:latin typeface="Arial" pitchFamily="34" charset="0"/>
                <a:cs typeface="Arial" pitchFamily="34" charset="0"/>
              </a:rPr>
              <a:t>ve cihazlara </a:t>
            </a:r>
            <a:r>
              <a:rPr lang="tr-TR" sz="1800" dirty="0" smtClean="0">
                <a:latin typeface="Arial" pitchFamily="34" charset="0"/>
                <a:cs typeface="Arial" pitchFamily="34" charset="0"/>
              </a:rPr>
              <a:t>ulaşılabilmesi için çalışmak,</a:t>
            </a:r>
            <a:endParaRPr lang="tr-TR" sz="1800" dirty="0">
              <a:latin typeface="Arial" pitchFamily="34" charset="0"/>
              <a:cs typeface="Arial" pitchFamily="34" charset="0"/>
            </a:endParaRPr>
          </a:p>
          <a:p>
            <a:r>
              <a:rPr lang="tr-TR" sz="1800" dirty="0" err="1">
                <a:solidFill>
                  <a:srgbClr val="3D87B9"/>
                </a:solidFill>
                <a:latin typeface="Arial" pitchFamily="34" charset="0"/>
                <a:cs typeface="Arial" pitchFamily="34" charset="0"/>
              </a:rPr>
              <a:t>Yenidoğan</a:t>
            </a:r>
            <a:r>
              <a:rPr lang="tr-TR" sz="1800" dirty="0">
                <a:solidFill>
                  <a:srgbClr val="3D87B9"/>
                </a:solidFill>
                <a:latin typeface="Arial" pitchFamily="34" charset="0"/>
                <a:cs typeface="Arial" pitchFamily="34" charset="0"/>
              </a:rPr>
              <a:t> tarama programının işleyişi ile ilgili süreci takip edip bu sürece katkıda </a:t>
            </a:r>
            <a:r>
              <a:rPr lang="tr-TR" sz="1800" dirty="0" smtClean="0">
                <a:solidFill>
                  <a:srgbClr val="3D87B9"/>
                </a:solidFill>
                <a:latin typeface="Arial" pitchFamily="34" charset="0"/>
                <a:cs typeface="Arial" pitchFamily="34" charset="0"/>
              </a:rPr>
              <a:t>bulunmak</a:t>
            </a:r>
            <a:endParaRPr lang="tr-TR" sz="1700" dirty="0">
              <a:solidFill>
                <a:srgbClr val="3D87B9"/>
              </a:solidFill>
              <a:latin typeface="Arial" pitchFamily="34" charset="0"/>
              <a:cs typeface="Arial" pitchFamily="34" charset="0"/>
            </a:endParaRPr>
          </a:p>
          <a:p>
            <a:endParaRPr lang="tr-TR" sz="2000" dirty="0" smtClean="0">
              <a:latin typeface="Arial" pitchFamily="34" charset="0"/>
              <a:cs typeface="Arial" pitchFamily="34" charset="0"/>
            </a:endParaRPr>
          </a:p>
          <a:p>
            <a:endParaRPr lang="tr-TR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Minus 4"/>
          <p:cNvSpPr/>
          <p:nvPr/>
        </p:nvSpPr>
        <p:spPr>
          <a:xfrm>
            <a:off x="-858601" y="834476"/>
            <a:ext cx="10861202" cy="298434"/>
          </a:xfrm>
          <a:prstGeom prst="mathMinus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PP-Templa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765" y="4851400"/>
            <a:ext cx="9144000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077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94432" y="204378"/>
            <a:ext cx="3840480" cy="750887"/>
          </a:xfrm>
        </p:spPr>
        <p:txBody>
          <a:bodyPr/>
          <a:lstStyle/>
          <a:p>
            <a:r>
              <a:rPr lang="en-US" sz="3200" dirty="0" err="1" smtClean="0">
                <a:solidFill>
                  <a:srgbClr val="660066"/>
                </a:solidFill>
                <a:latin typeface="Arial"/>
                <a:cs typeface="Arial"/>
              </a:rPr>
              <a:t>Başardıklarımız</a:t>
            </a:r>
            <a:endParaRPr lang="en-US" sz="3200" dirty="0">
              <a:solidFill>
                <a:srgbClr val="660066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35266" y="1255216"/>
            <a:ext cx="5410620" cy="651405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r>
              <a:rPr lang="tr-TR" sz="1800" dirty="0" err="1">
                <a:latin typeface="Arial"/>
                <a:cs typeface="Arial"/>
              </a:rPr>
              <a:t>K</a:t>
            </a:r>
            <a:r>
              <a:rPr lang="tr-TR" sz="1800" dirty="0" err="1" smtClean="0">
                <a:latin typeface="Arial"/>
                <a:cs typeface="Arial"/>
              </a:rPr>
              <a:t>istik</a:t>
            </a:r>
            <a:r>
              <a:rPr lang="tr-TR" sz="1800" dirty="0" smtClean="0">
                <a:latin typeface="Arial"/>
                <a:cs typeface="Arial"/>
              </a:rPr>
              <a:t> </a:t>
            </a:r>
            <a:r>
              <a:rPr lang="tr-TR" sz="1800" dirty="0" err="1" smtClean="0">
                <a:latin typeface="Arial"/>
                <a:cs typeface="Arial"/>
              </a:rPr>
              <a:t>Fibrozis</a:t>
            </a:r>
            <a:r>
              <a:rPr lang="tr-TR" sz="1800" dirty="0" smtClean="0">
                <a:latin typeface="Arial"/>
                <a:cs typeface="Arial"/>
              </a:rPr>
              <a:t> 1 Ocak 2015 itibarı ile </a:t>
            </a:r>
            <a:r>
              <a:rPr lang="tr-TR" sz="1800" dirty="0" err="1" smtClean="0">
                <a:latin typeface="Arial"/>
                <a:cs typeface="Arial"/>
              </a:rPr>
              <a:t>yenidoğan</a:t>
            </a:r>
            <a:r>
              <a:rPr lang="tr-TR" sz="1800" dirty="0" smtClean="0">
                <a:latin typeface="Arial"/>
                <a:cs typeface="Arial"/>
              </a:rPr>
              <a:t> tarama programına alınmıştır</a:t>
            </a:r>
            <a:endParaRPr lang="en-US" sz="1800" dirty="0" smtClean="0">
              <a:latin typeface="Arial"/>
              <a:cs typeface="Arial"/>
            </a:endParaRPr>
          </a:p>
          <a:p>
            <a:endParaRPr lang="en-US" sz="2000" i="1" dirty="0" smtClean="0">
              <a:latin typeface="Arial"/>
              <a:cs typeface="Arial"/>
            </a:endParaRPr>
          </a:p>
        </p:txBody>
      </p:sp>
      <p:pic>
        <p:nvPicPr>
          <p:cNvPr id="6" name="Picture 4" descr="PP-Templa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1400"/>
            <a:ext cx="9144000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1236348_562822827110372_1054916497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76" y="2109657"/>
            <a:ext cx="2524301" cy="1893226"/>
          </a:xfrm>
          <a:prstGeom prst="rect">
            <a:avLst/>
          </a:prstGeom>
        </p:spPr>
      </p:pic>
      <p:sp>
        <p:nvSpPr>
          <p:cNvPr id="8" name="Minus 4"/>
          <p:cNvSpPr/>
          <p:nvPr/>
        </p:nvSpPr>
        <p:spPr>
          <a:xfrm>
            <a:off x="-793139" y="873813"/>
            <a:ext cx="10861202" cy="298434"/>
          </a:xfrm>
          <a:prstGeom prst="mathMinus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İçerik Yer Tutucusu 4"/>
          <p:cNvSpPr>
            <a:spLocks noGrp="1"/>
          </p:cNvSpPr>
          <p:nvPr>
            <p:ph sz="quarter" idx="4"/>
          </p:nvPr>
        </p:nvSpPr>
        <p:spPr>
          <a:xfrm>
            <a:off x="4294220" y="4832976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tr-TR" dirty="0">
              <a:latin typeface="Arial"/>
              <a:cs typeface="Arial"/>
            </a:endParaRPr>
          </a:p>
        </p:txBody>
      </p:sp>
      <p:pic>
        <p:nvPicPr>
          <p:cNvPr id="2050" name="Picture 2" descr="E:\8 Eylül kf günü 2014\8 Eylül 2014-1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302" y="2178126"/>
            <a:ext cx="2355301" cy="168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8 Eylül kf günü-2013\1239034_558539287538726_1060974779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874" y="4202598"/>
            <a:ext cx="2308729" cy="164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8 Eylül kf günü 2014\10648263_793694820680735_6436935907107317385_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08" y="4233651"/>
            <a:ext cx="2881866" cy="162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9"/>
          <p:cNvSpPr txBox="1"/>
          <p:nvPr/>
        </p:nvSpPr>
        <p:spPr>
          <a:xfrm>
            <a:off x="5875069" y="3197233"/>
            <a:ext cx="3025075" cy="107721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404040"/>
                </a:solidFill>
                <a:latin typeface="Arial"/>
                <a:cs typeface="Arial"/>
              </a:rPr>
              <a:t>Türkiye’nin</a:t>
            </a:r>
            <a:r>
              <a:rPr lang="en-US" sz="1600" dirty="0" smtClean="0">
                <a:solidFill>
                  <a:srgbClr val="404040"/>
                </a:solidFill>
                <a:latin typeface="Arial"/>
                <a:cs typeface="Arial"/>
              </a:rPr>
              <a:t> ilk </a:t>
            </a:r>
            <a:r>
              <a:rPr lang="en-US" sz="1600" dirty="0" err="1" smtClean="0">
                <a:solidFill>
                  <a:srgbClr val="404040"/>
                </a:solidFill>
                <a:latin typeface="Arial"/>
                <a:cs typeface="Arial"/>
              </a:rPr>
              <a:t>Kistik</a:t>
            </a:r>
            <a:r>
              <a:rPr lang="en-US" sz="1600" dirty="0" smtClean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en-US" sz="1600" dirty="0" err="1" smtClean="0">
                <a:solidFill>
                  <a:srgbClr val="404040"/>
                </a:solidFill>
                <a:latin typeface="Arial"/>
                <a:cs typeface="Arial"/>
              </a:rPr>
              <a:t>Fibrozis</a:t>
            </a:r>
            <a:r>
              <a:rPr lang="en-US" sz="1600" dirty="0" smtClean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en-US" sz="1600" dirty="0" err="1" smtClean="0">
                <a:solidFill>
                  <a:srgbClr val="404040"/>
                </a:solidFill>
                <a:latin typeface="Arial"/>
                <a:cs typeface="Arial"/>
              </a:rPr>
              <a:t>uygulaması</a:t>
            </a:r>
            <a:r>
              <a:rPr lang="en-US" sz="1600" dirty="0" smtClean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en-US" sz="1600" dirty="0" err="1" smtClean="0">
                <a:solidFill>
                  <a:srgbClr val="404040"/>
                </a:solidFill>
                <a:latin typeface="Arial"/>
                <a:cs typeface="Arial"/>
              </a:rPr>
              <a:t>olan</a:t>
            </a:r>
            <a:r>
              <a:rPr lang="en-US" sz="1600" dirty="0" smtClean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en-US" sz="1600" dirty="0" err="1" smtClean="0">
                <a:solidFill>
                  <a:srgbClr val="404040"/>
                </a:solidFill>
                <a:latin typeface="Arial"/>
                <a:cs typeface="Arial"/>
              </a:rPr>
              <a:t>Kifi</a:t>
            </a:r>
            <a:r>
              <a:rPr lang="en-US" sz="1600" dirty="0" smtClean="0">
                <a:solidFill>
                  <a:srgbClr val="404040"/>
                </a:solidFill>
                <a:latin typeface="Arial"/>
                <a:cs typeface="Arial"/>
              </a:rPr>
              <a:t>, </a:t>
            </a:r>
            <a:r>
              <a:rPr lang="en-US" sz="1600" dirty="0" err="1" smtClean="0">
                <a:solidFill>
                  <a:srgbClr val="404040"/>
                </a:solidFill>
                <a:latin typeface="Arial"/>
                <a:cs typeface="Arial"/>
              </a:rPr>
              <a:t>Kurumsal</a:t>
            </a:r>
            <a:r>
              <a:rPr lang="en-US" sz="1600" dirty="0" smtClean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en-US" sz="1600" dirty="0" err="1" smtClean="0">
                <a:solidFill>
                  <a:srgbClr val="404040"/>
                </a:solidFill>
                <a:latin typeface="Arial"/>
                <a:cs typeface="Arial"/>
              </a:rPr>
              <a:t>Sosyal</a:t>
            </a:r>
            <a:r>
              <a:rPr lang="en-US" sz="1600" dirty="0" smtClean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en-US" sz="1600" dirty="0" err="1" smtClean="0">
                <a:solidFill>
                  <a:srgbClr val="404040"/>
                </a:solidFill>
                <a:latin typeface="Arial"/>
                <a:cs typeface="Arial"/>
              </a:rPr>
              <a:t>Sorumluluk</a:t>
            </a:r>
            <a:r>
              <a:rPr lang="en-US" sz="1600" dirty="0" smtClean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en-US" sz="1600" dirty="0" err="1" smtClean="0">
                <a:solidFill>
                  <a:srgbClr val="404040"/>
                </a:solidFill>
                <a:latin typeface="Arial"/>
                <a:cs typeface="Arial"/>
              </a:rPr>
              <a:t>dalında</a:t>
            </a:r>
            <a:r>
              <a:rPr lang="en-US" sz="1600" dirty="0" smtClean="0">
                <a:solidFill>
                  <a:srgbClr val="404040"/>
                </a:solidFill>
                <a:latin typeface="Arial"/>
                <a:cs typeface="Arial"/>
              </a:rPr>
              <a:t> FELİS </a:t>
            </a:r>
            <a:r>
              <a:rPr lang="en-US" sz="1600" dirty="0" err="1" smtClean="0">
                <a:solidFill>
                  <a:srgbClr val="404040"/>
                </a:solidFill>
                <a:latin typeface="Arial"/>
                <a:cs typeface="Arial"/>
              </a:rPr>
              <a:t>ödülüne</a:t>
            </a:r>
            <a:r>
              <a:rPr lang="en-US" sz="1600" dirty="0" smtClean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en-US" sz="1600" dirty="0" err="1" smtClean="0">
                <a:solidFill>
                  <a:srgbClr val="404040"/>
                </a:solidFill>
                <a:latin typeface="Arial"/>
                <a:cs typeface="Arial"/>
              </a:rPr>
              <a:t>layık</a:t>
            </a:r>
            <a:r>
              <a:rPr lang="en-US" sz="1600" dirty="0" smtClean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en-US" sz="1600" dirty="0" err="1" smtClean="0">
                <a:solidFill>
                  <a:srgbClr val="404040"/>
                </a:solidFill>
                <a:latin typeface="Arial"/>
                <a:cs typeface="Arial"/>
              </a:rPr>
              <a:t>görüldü</a:t>
            </a:r>
            <a:r>
              <a:rPr lang="en-US" sz="1600" dirty="0" smtClean="0">
                <a:solidFill>
                  <a:srgbClr val="404040"/>
                </a:solidFill>
                <a:latin typeface="Arial"/>
                <a:cs typeface="Arial"/>
              </a:rPr>
              <a:t>.</a:t>
            </a:r>
            <a:endParaRPr lang="en-US" sz="1600" dirty="0">
              <a:solidFill>
                <a:srgbClr val="404040"/>
              </a:solidFill>
              <a:latin typeface="Arial"/>
              <a:cs typeface="Arial"/>
            </a:endParaRPr>
          </a:p>
        </p:txBody>
      </p:sp>
      <p:pic>
        <p:nvPicPr>
          <p:cNvPr id="12" name="Resim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614" y="1196825"/>
            <a:ext cx="1822534" cy="1822534"/>
          </a:xfrm>
          <a:prstGeom prst="rect">
            <a:avLst/>
          </a:prstGeom>
        </p:spPr>
      </p:pic>
      <p:pic>
        <p:nvPicPr>
          <p:cNvPr id="14" name="Picture 7" descr="15056465_1197802856945696_8220293037734268663_n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130" y="4358105"/>
            <a:ext cx="2018815" cy="151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63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25345" y="-448416"/>
            <a:ext cx="8042276" cy="1336956"/>
          </a:xfrm>
        </p:spPr>
        <p:txBody>
          <a:bodyPr/>
          <a:lstStyle/>
          <a:p>
            <a:pPr algn="l"/>
            <a:r>
              <a:rPr lang="tr-TR" sz="3200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Sorunlarımız- Çözüm Önerilerimiz</a:t>
            </a:r>
            <a:endParaRPr lang="tr-TR" sz="3200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37097" y="1132910"/>
            <a:ext cx="8042276" cy="4694680"/>
          </a:xfrm>
        </p:spPr>
        <p:txBody>
          <a:bodyPr>
            <a:normAutofit/>
          </a:bodyPr>
          <a:lstStyle/>
          <a:p>
            <a:pPr lvl="0"/>
            <a:r>
              <a:rPr lang="tr-TR" sz="1800" dirty="0" smtClean="0">
                <a:latin typeface="Arial" pitchFamily="34" charset="0"/>
                <a:cs typeface="Arial" pitchFamily="34" charset="0"/>
              </a:rPr>
              <a:t>Tanı Süreci				Genişletilmiş Tarama Sistemi</a:t>
            </a:r>
            <a:endParaRPr lang="tr-TR" sz="1800" dirty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tr-TR" sz="1800" dirty="0">
                <a:latin typeface="Arial" pitchFamily="34" charset="0"/>
                <a:cs typeface="Arial" pitchFamily="34" charset="0"/>
              </a:rPr>
              <a:t>Tedavi-Takip </a:t>
            </a:r>
            <a:r>
              <a:rPr lang="tr-TR" sz="1800" dirty="0" smtClean="0">
                <a:latin typeface="Arial" pitchFamily="34" charset="0"/>
                <a:cs typeface="Arial" pitchFamily="34" charset="0"/>
              </a:rPr>
              <a:t>Süreci			Tam Donanımlı Merkezler</a:t>
            </a:r>
            <a:endParaRPr lang="tr-TR" sz="1800" dirty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tr-TR" sz="1800" dirty="0" err="1" smtClean="0">
                <a:latin typeface="Arial" pitchFamily="34" charset="0"/>
                <a:cs typeface="Arial" pitchFamily="34" charset="0"/>
              </a:rPr>
              <a:t>ArGe</a:t>
            </a:r>
            <a:r>
              <a:rPr lang="tr-TR" sz="1800" dirty="0" smtClean="0">
                <a:latin typeface="Arial" pitchFamily="34" charset="0"/>
                <a:cs typeface="Arial" pitchFamily="34" charset="0"/>
              </a:rPr>
              <a:t> Çalışmaları	    	</a:t>
            </a:r>
            <a:r>
              <a:rPr lang="tr-TR" sz="1800" dirty="0" err="1" smtClean="0">
                <a:latin typeface="Arial" pitchFamily="34" charset="0"/>
                <a:cs typeface="Arial" pitchFamily="34" charset="0"/>
              </a:rPr>
              <a:t>ArGe</a:t>
            </a:r>
            <a:r>
              <a:rPr lang="tr-TR" sz="1800" dirty="0" smtClean="0">
                <a:latin typeface="Arial" pitchFamily="34" charset="0"/>
                <a:cs typeface="Arial" pitchFamily="34" charset="0"/>
              </a:rPr>
              <a:t> 	</a:t>
            </a:r>
            <a:r>
              <a:rPr lang="tr-TR" sz="1800" dirty="0" err="1" smtClean="0">
                <a:latin typeface="Arial" pitchFamily="34" charset="0"/>
                <a:cs typeface="Arial" pitchFamily="34" charset="0"/>
              </a:rPr>
              <a:t>ArGe</a:t>
            </a:r>
            <a:r>
              <a:rPr lang="tr-TR" sz="1800" dirty="0" smtClean="0">
                <a:latin typeface="Arial" pitchFamily="34" charset="0"/>
                <a:cs typeface="Arial" pitchFamily="34" charset="0"/>
              </a:rPr>
              <a:t> Merkezleri</a:t>
            </a:r>
            <a:endParaRPr lang="tr-TR" sz="1800" dirty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tr-TR" sz="1800" dirty="0">
                <a:latin typeface="Arial" pitchFamily="34" charset="0"/>
                <a:cs typeface="Arial" pitchFamily="34" charset="0"/>
              </a:rPr>
              <a:t>Kayıt </a:t>
            </a:r>
            <a:r>
              <a:rPr lang="tr-TR" sz="1800" dirty="0" smtClean="0">
                <a:latin typeface="Arial" pitchFamily="34" charset="0"/>
                <a:cs typeface="Arial" pitchFamily="34" charset="0"/>
              </a:rPr>
              <a:t>Sistemi				Ulusal Kayıt Sistemi</a:t>
            </a:r>
            <a:endParaRPr lang="tr-TR" sz="1800" dirty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tr-TR" sz="1800" dirty="0" smtClean="0">
                <a:latin typeface="Arial" pitchFamily="34" charset="0"/>
                <a:cs typeface="Arial" pitchFamily="34" charset="0"/>
              </a:rPr>
              <a:t>Bilinirlik				Eğitim-İşbirliği</a:t>
            </a:r>
            <a:endParaRPr lang="tr-TR" sz="1800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tr-TR" sz="1800" dirty="0">
                <a:latin typeface="Arial" pitchFamily="34" charset="0"/>
                <a:cs typeface="Arial" pitchFamily="34" charset="0"/>
              </a:rPr>
              <a:t>Sağlık Çalışanları </a:t>
            </a:r>
            <a:r>
              <a:rPr lang="tr-TR" sz="1800" dirty="0" smtClean="0">
                <a:latin typeface="Arial" pitchFamily="34" charset="0"/>
                <a:cs typeface="Arial" pitchFamily="34" charset="0"/>
              </a:rPr>
              <a:t>arasında</a:t>
            </a:r>
            <a:endParaRPr lang="tr-TR" sz="1800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tr-TR" sz="1800" dirty="0" smtClean="0">
                <a:latin typeface="Arial" pitchFamily="34" charset="0"/>
                <a:cs typeface="Arial" pitchFamily="34" charset="0"/>
              </a:rPr>
              <a:t>Hasta ve Hasta Yakınları</a:t>
            </a:r>
          </a:p>
          <a:p>
            <a:pPr lvl="1"/>
            <a:r>
              <a:rPr lang="tr-TR" sz="1800" dirty="0" smtClean="0">
                <a:latin typeface="Arial" pitchFamily="34" charset="0"/>
                <a:cs typeface="Arial" pitchFamily="34" charset="0"/>
              </a:rPr>
              <a:t>Kamuoyu				</a:t>
            </a:r>
            <a:endParaRPr lang="tr-TR" sz="1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1"/>
            <a:r>
              <a:rPr lang="tr-TR" sz="1800" dirty="0">
                <a:latin typeface="Arial" pitchFamily="34" charset="0"/>
                <a:cs typeface="Arial" pitchFamily="34" charset="0"/>
              </a:rPr>
              <a:t>Kanun Koyucular</a:t>
            </a:r>
          </a:p>
          <a:p>
            <a:pPr lvl="1"/>
            <a:endParaRPr lang="tr-TR" sz="1800" dirty="0" smtClean="0">
              <a:latin typeface="Arial" pitchFamily="34" charset="0"/>
              <a:cs typeface="Arial" pitchFamily="34" charset="0"/>
            </a:endParaRPr>
          </a:p>
          <a:p>
            <a:endParaRPr lang="tr-TR" sz="2000" dirty="0" smtClean="0">
              <a:latin typeface="Arial" pitchFamily="34" charset="0"/>
              <a:cs typeface="Arial" pitchFamily="34" charset="0"/>
            </a:endParaRPr>
          </a:p>
          <a:p>
            <a:endParaRPr lang="tr-TR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Minus 4"/>
          <p:cNvSpPr/>
          <p:nvPr/>
        </p:nvSpPr>
        <p:spPr>
          <a:xfrm>
            <a:off x="-858601" y="834476"/>
            <a:ext cx="10861202" cy="298434"/>
          </a:xfrm>
          <a:prstGeom prst="mathMinus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PP-Templa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8404"/>
            <a:ext cx="9144000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ağ Ok 13"/>
          <p:cNvSpPr/>
          <p:nvPr/>
        </p:nvSpPr>
        <p:spPr>
          <a:xfrm>
            <a:off x="3852154" y="1132910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Sağ Ok 14"/>
          <p:cNvSpPr/>
          <p:nvPr/>
        </p:nvSpPr>
        <p:spPr>
          <a:xfrm>
            <a:off x="3852154" y="1617542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Sağ Ok 15"/>
          <p:cNvSpPr/>
          <p:nvPr/>
        </p:nvSpPr>
        <p:spPr>
          <a:xfrm>
            <a:off x="3852154" y="2646801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Sağ Ok 16"/>
          <p:cNvSpPr/>
          <p:nvPr/>
        </p:nvSpPr>
        <p:spPr>
          <a:xfrm>
            <a:off x="3835521" y="2144715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Sağ Ok 17"/>
          <p:cNvSpPr/>
          <p:nvPr/>
        </p:nvSpPr>
        <p:spPr>
          <a:xfrm>
            <a:off x="3835521" y="3200401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Patlama 1 24"/>
          <p:cNvSpPr/>
          <p:nvPr/>
        </p:nvSpPr>
        <p:spPr>
          <a:xfrm>
            <a:off x="4341358" y="3685033"/>
            <a:ext cx="3151762" cy="1809344"/>
          </a:xfrm>
          <a:prstGeom prst="irregularSeal1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HASTA PERSPEKTİFİ</a:t>
            </a:r>
          </a:p>
        </p:txBody>
      </p:sp>
    </p:spTree>
    <p:extLst>
      <p:ext uri="{BB962C8B-B14F-4D97-AF65-F5344CB8AC3E}">
        <p14:creationId xmlns:p14="http://schemas.microsoft.com/office/powerpoint/2010/main" val="385782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4" descr="PP-Templa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8404"/>
            <a:ext cx="9144000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Köşeleri Yuvarlanmış Dikdörtgen Belirtme Çizgisi 7"/>
          <p:cNvSpPr/>
          <p:nvPr/>
        </p:nvSpPr>
        <p:spPr>
          <a:xfrm>
            <a:off x="3920248" y="1527244"/>
            <a:ext cx="4756824" cy="1887166"/>
          </a:xfrm>
          <a:prstGeom prst="wedgeRoundRectCallout">
            <a:avLst>
              <a:gd name="adj1" fmla="val -38829"/>
              <a:gd name="adj2" fmla="val 10373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smtClean="0">
                <a:solidFill>
                  <a:schemeClr val="bg1"/>
                </a:solidFill>
              </a:rPr>
              <a:t>TAM DONANIMLI KİSTİK FİBROZİS TANI ve TEDAVİ MERKEZLERİ AÇILMALI</a:t>
            </a:r>
            <a:endParaRPr lang="tr-TR" sz="2400" b="1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62" y="1809344"/>
            <a:ext cx="2969369" cy="3959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683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18227</TotalTime>
  <Words>558</Words>
  <Application>Microsoft Office PowerPoint</Application>
  <PresentationFormat>Ekran Gösterisi (4:3)</PresentationFormat>
  <Paragraphs>124</Paragraphs>
  <Slides>21</Slides>
  <Notes>2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Katıştırılmış OLE Hizmet Programları</vt:lpstr>
      </vt:variant>
      <vt:variant>
        <vt:i4>1</vt:i4>
      </vt:variant>
      <vt:variant>
        <vt:lpstr>Slayt Başlıkları</vt:lpstr>
      </vt:variant>
      <vt:variant>
        <vt:i4>21</vt:i4>
      </vt:variant>
    </vt:vector>
  </HeadingPairs>
  <TitlesOfParts>
    <vt:vector size="23" baseType="lpstr">
      <vt:lpstr>Breeze</vt:lpstr>
      <vt:lpstr>Bitmap Image</vt:lpstr>
      <vt:lpstr>PowerPoint Sunusu</vt:lpstr>
      <vt:lpstr>Kistik Fibrozis?</vt:lpstr>
      <vt:lpstr>PowerPoint Sunusu</vt:lpstr>
      <vt:lpstr>Biz Kimiz ?</vt:lpstr>
      <vt:lpstr>Ufkumuz</vt:lpstr>
      <vt:lpstr>Hedeflerimiz</vt:lpstr>
      <vt:lpstr>PowerPoint Sunusu</vt:lpstr>
      <vt:lpstr>Sorunlarımız- Çözüm Önerilerimiz</vt:lpstr>
      <vt:lpstr>PowerPoint Sunusu</vt:lpstr>
      <vt:lpstr>Neler Yapıyoruz?</vt:lpstr>
      <vt:lpstr>Aile Eğitim Toplantıları</vt:lpstr>
      <vt:lpstr>Katıldığımız Kongreler</vt:lpstr>
      <vt:lpstr>Farkındalık Etkinlikleri </vt:lpstr>
      <vt:lpstr>Neler Yapıyoruz?</vt:lpstr>
      <vt:lpstr>PowerPoint Sunusu</vt:lpstr>
      <vt:lpstr>     CYSTIC FIBROSIS EUROPE:   striving for a longer and better life for people with Cystic Fibrosis    </vt:lpstr>
      <vt:lpstr>Cystic Fibrosis Europe, in a nutshell</vt:lpstr>
      <vt:lpstr>Countries that took part in our activities &amp; projects in 2016</vt:lpstr>
      <vt:lpstr>CFE in a nutshell</vt:lpstr>
      <vt:lpstr>PowerPoint Sunusu</vt:lpstr>
      <vt:lpstr>Bize Ulaşın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</dc:creator>
  <cp:lastModifiedBy>truser</cp:lastModifiedBy>
  <cp:revision>365</cp:revision>
  <dcterms:created xsi:type="dcterms:W3CDTF">2016-07-13T22:24:35Z</dcterms:created>
  <dcterms:modified xsi:type="dcterms:W3CDTF">2018-03-19T18:57:24Z</dcterms:modified>
</cp:coreProperties>
</file>