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7" r:id="rId1"/>
  </p:sldMasterIdLst>
  <p:sldIdLst>
    <p:sldId id="256" r:id="rId2"/>
    <p:sldId id="262" r:id="rId3"/>
    <p:sldId id="263" r:id="rId4"/>
    <p:sldId id="260" r:id="rId5"/>
    <p:sldId id="258" r:id="rId6"/>
    <p:sldId id="259" r:id="rId7"/>
    <p:sldId id="265" r:id="rId8"/>
    <p:sldId id="264" r:id="rId9"/>
    <p:sldId id="266" r:id="rId10"/>
    <p:sldId id="261" r:id="rId11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59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0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5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037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73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27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19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31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46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81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409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51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612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02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8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210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28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3BDA16F-5E36-4B5B-838B-1E165C416286}" type="datetimeFigureOut">
              <a:rPr lang="en-GB" smtClean="0"/>
              <a:t>18/03/2018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ED5F242-FECF-484C-9F74-26242F6C1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387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  <p:sldLayoutId id="2147484389" r:id="rId12"/>
    <p:sldLayoutId id="2147484390" r:id="rId13"/>
    <p:sldLayoutId id="2147484391" r:id="rId14"/>
    <p:sldLayoutId id="2147484392" r:id="rId15"/>
    <p:sldLayoutId id="2147484393" r:id="rId16"/>
    <p:sldLayoutId id="21474843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A8B8-5601-430C-955B-31D5DB7FE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2667699" y="1948872"/>
            <a:ext cx="7312914" cy="84974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CF Support Team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C7655-A9FE-4CC8-BF1A-D9006938F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8866908" y="5020660"/>
            <a:ext cx="2327562" cy="3733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Sharifa Assiri</a:t>
            </a:r>
          </a:p>
        </p:txBody>
      </p:sp>
    </p:spTree>
    <p:extLst>
      <p:ext uri="{BB962C8B-B14F-4D97-AF65-F5344CB8AC3E}">
        <p14:creationId xmlns:p14="http://schemas.microsoft.com/office/powerpoint/2010/main" val="1884209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8D11-56D0-42EA-9837-F9547F7EC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Our next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1A53A-973C-4623-9B8B-15AC83A9F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>
                <a:solidFill>
                  <a:schemeClr val="tx1"/>
                </a:solidFill>
              </a:rPr>
              <a:t>An awareness day for the doctors in the 3 areas</a:t>
            </a:r>
          </a:p>
          <a:p>
            <a:r>
              <a:rPr lang="en-GB" sz="4400" dirty="0">
                <a:solidFill>
                  <a:schemeClr val="tx1"/>
                </a:solidFill>
              </a:rPr>
              <a:t>An awareness day for the families </a:t>
            </a:r>
          </a:p>
          <a:p>
            <a:r>
              <a:rPr lang="en-GB" sz="4400" dirty="0">
                <a:solidFill>
                  <a:schemeClr val="tx1"/>
                </a:solidFill>
              </a:rPr>
              <a:t>Making a survey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73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A7C2-FF7C-4D7E-B09F-07B9B22C2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143CC-5249-4672-8A3C-19571D363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0050"/>
            <a:ext cx="10353762" cy="4058751"/>
          </a:xfrm>
        </p:spPr>
        <p:txBody>
          <a:bodyPr/>
          <a:lstStyle/>
          <a:p>
            <a:r>
              <a:rPr lang="en-GB" sz="4400" dirty="0">
                <a:solidFill>
                  <a:schemeClr val="tx1"/>
                </a:solidFill>
              </a:rPr>
              <a:t>The disease was unfamiliar in our region.</a:t>
            </a:r>
          </a:p>
          <a:p>
            <a:r>
              <a:rPr lang="en-GB" sz="4400" dirty="0">
                <a:solidFill>
                  <a:schemeClr val="tx1"/>
                </a:solidFill>
              </a:rPr>
              <a:t>Our country is wide.</a:t>
            </a:r>
          </a:p>
          <a:p>
            <a:r>
              <a:rPr lang="en-GB" sz="4400" dirty="0">
                <a:solidFill>
                  <a:schemeClr val="tx1"/>
                </a:solidFill>
              </a:rPr>
              <a:t>Lack of communication.</a:t>
            </a:r>
          </a:p>
          <a:p>
            <a:endParaRPr lang="en-GB" sz="32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611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2BB10-64A0-4CC1-9685-FBA1781F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77" y="534099"/>
            <a:ext cx="10353762" cy="970450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Our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91D3A-E1F6-483E-B8D0-280E1F50F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277" y="1965960"/>
            <a:ext cx="9872871" cy="4038600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Enrich the international standard care of Cystic Fibrosis patients </a:t>
            </a:r>
          </a:p>
          <a:p>
            <a:pPr algn="ctr"/>
            <a:r>
              <a:rPr lang="en-GB" sz="4400" dirty="0">
                <a:solidFill>
                  <a:schemeClr val="tx1"/>
                </a:solidFill>
              </a:rPr>
              <a:t>To enable the access to our services easily from any where in the kingdom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93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4A41-2F55-4C59-B85E-C695FBB1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b="1" dirty="0">
                <a:solidFill>
                  <a:schemeClr val="tx1"/>
                </a:solidFill>
              </a:rPr>
              <a:t>Our Mission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1A12E-C884-4F29-A0EA-F3CF9D503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For everyone to receive the care and attention they need</a:t>
            </a:r>
          </a:p>
          <a:p>
            <a:r>
              <a:rPr lang="en-GB" sz="4400" dirty="0">
                <a:solidFill>
                  <a:schemeClr val="tx1"/>
                </a:solidFill>
              </a:rPr>
              <a:t>To have the families of the CF patients in one place where they can communicate and share experiences under a doctor’s supervision. 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069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81D6-CAE2-4388-AEF0-DEBE8F39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solidFill>
                  <a:schemeClr val="tx1"/>
                </a:solidFill>
              </a:rPr>
              <a:t>How we did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28FF0-17FF-45DD-BEF2-C02A500B0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571" y="2096064"/>
            <a:ext cx="10353762" cy="3695136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sz="4400" dirty="0">
                <a:solidFill>
                  <a:schemeClr val="tx1"/>
                </a:solidFill>
              </a:rPr>
              <a:t>Through CF clinics</a:t>
            </a:r>
          </a:p>
          <a:p>
            <a:r>
              <a:rPr lang="en-GB" sz="4400" dirty="0">
                <a:solidFill>
                  <a:schemeClr val="tx1"/>
                </a:solidFill>
              </a:rPr>
              <a:t> Through families</a:t>
            </a:r>
          </a:p>
          <a:p>
            <a:r>
              <a:rPr lang="en-GB" sz="4400" dirty="0">
                <a:solidFill>
                  <a:schemeClr val="tx1"/>
                </a:solidFill>
              </a:rPr>
              <a:t> Through social media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179ADC-896E-484F-9C56-2A7453C2F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4" t="35941" r="38821" b="36030"/>
          <a:stretch/>
        </p:blipFill>
        <p:spPr>
          <a:xfrm>
            <a:off x="1048624" y="4865613"/>
            <a:ext cx="1296368" cy="131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700B98-849B-494E-9B9C-D9F292827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7" t="4846" r="37956" b="67125"/>
          <a:stretch/>
        </p:blipFill>
        <p:spPr>
          <a:xfrm>
            <a:off x="2344992" y="4865614"/>
            <a:ext cx="1375794" cy="1317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00E016-E487-44B6-AB59-48F00A223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2" t="36119" r="13381" b="35851"/>
          <a:stretch/>
        </p:blipFill>
        <p:spPr>
          <a:xfrm>
            <a:off x="3720786" y="4865614"/>
            <a:ext cx="1375794" cy="131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4FF2194-D9A6-45DF-B875-0A33FCC5C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6891" y="2788238"/>
            <a:ext cx="1300026" cy="9192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C9A85E3-4C1C-45D8-81C4-04880A643B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364" r="1373" b="18683"/>
          <a:stretch/>
        </p:blipFill>
        <p:spPr>
          <a:xfrm>
            <a:off x="5956452" y="1729379"/>
            <a:ext cx="1140904" cy="813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9282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793A-0A57-4D1D-B45E-36196B69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07597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1"/>
                </a:solidFill>
              </a:rPr>
              <a:t>Creating WhatsApp group and adding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50A0E-2DB9-4464-8191-0416CC7ED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17738"/>
            <a:ext cx="10353762" cy="5440261"/>
          </a:xfrm>
        </p:spPr>
        <p:txBody>
          <a:bodyPr>
            <a:normAutofit fontScale="62500" lnSpcReduction="20000"/>
          </a:bodyPr>
          <a:lstStyle/>
          <a:p>
            <a:r>
              <a:rPr lang="en-GB" sz="8600" dirty="0">
                <a:solidFill>
                  <a:schemeClr val="tx1"/>
                </a:solidFill>
              </a:rPr>
              <a:t>Getting to know the families to  learn about their level of knowledge about the disease</a:t>
            </a:r>
          </a:p>
          <a:p>
            <a:pPr marL="36900" indent="0">
              <a:buNone/>
            </a:pPr>
            <a:endParaRPr lang="en-GB" sz="8600" dirty="0">
              <a:solidFill>
                <a:schemeClr val="tx1"/>
              </a:solidFill>
            </a:endParaRPr>
          </a:p>
          <a:p>
            <a:r>
              <a:rPr lang="en-GB" sz="8600" dirty="0">
                <a:solidFill>
                  <a:schemeClr val="tx1"/>
                </a:solidFill>
              </a:rPr>
              <a:t>Sharing experiences and enriching information for the benefit of the patient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3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BEA4E-8D6B-41DD-8414-D106687E3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05" y="826438"/>
            <a:ext cx="10353762" cy="4844520"/>
          </a:xfrm>
        </p:spPr>
        <p:txBody>
          <a:bodyPr/>
          <a:lstStyle/>
          <a:p>
            <a:r>
              <a:rPr lang="en-GB" sz="6000" dirty="0">
                <a:solidFill>
                  <a:schemeClr val="tx1"/>
                </a:solidFill>
              </a:rPr>
              <a:t>Inputting positive experiences</a:t>
            </a:r>
          </a:p>
          <a:p>
            <a:pPr marL="36900" indent="0">
              <a:buNone/>
            </a:pPr>
            <a:endParaRPr lang="en-GB" sz="6000" dirty="0">
              <a:solidFill>
                <a:schemeClr val="tx1"/>
              </a:solidFill>
            </a:endParaRPr>
          </a:p>
          <a:p>
            <a:r>
              <a:rPr lang="en-GB" sz="6000" dirty="0">
                <a:solidFill>
                  <a:schemeClr val="tx1"/>
                </a:solidFill>
              </a:rPr>
              <a:t>Raising awareness among families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82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8ADC5-9347-4A0B-AA5D-66950A8F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536896"/>
            <a:ext cx="10353762" cy="5511566"/>
          </a:xfrm>
        </p:spPr>
        <p:txBody>
          <a:bodyPr>
            <a:normAutofit fontScale="92500" lnSpcReduction="20000"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Sending educational videos under the supervision of a doctor </a:t>
            </a:r>
          </a:p>
          <a:p>
            <a:pPr marL="36900" indent="0">
              <a:buNone/>
            </a:pPr>
            <a:endParaRPr lang="en-GB" sz="6000" dirty="0">
              <a:solidFill>
                <a:schemeClr val="tx1"/>
              </a:solidFill>
            </a:endParaRPr>
          </a:p>
          <a:p>
            <a:r>
              <a:rPr lang="en-GB" sz="6000" dirty="0">
                <a:solidFill>
                  <a:schemeClr val="tx1"/>
                </a:solidFill>
              </a:rPr>
              <a:t>Scheduling meetings with specialists and doctors to answer the families concerns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08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E10C0-EF95-4C81-A8E6-C95FAC261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29" y="763398"/>
            <a:ext cx="10680328" cy="5452843"/>
          </a:xfrm>
        </p:spPr>
        <p:txBody>
          <a:bodyPr>
            <a:normAutofit fontScale="85000" lnSpcReduction="20000"/>
          </a:bodyPr>
          <a:lstStyle/>
          <a:p>
            <a:r>
              <a:rPr lang="en-GB" sz="6000" dirty="0">
                <a:solidFill>
                  <a:schemeClr val="tx1"/>
                </a:solidFill>
              </a:rPr>
              <a:t>Supporting non-Saudi patients and admitting them to hospitals to get treatments </a:t>
            </a:r>
          </a:p>
          <a:p>
            <a:pPr marL="36900" indent="0">
              <a:buNone/>
            </a:pPr>
            <a:endParaRPr lang="en-GB" sz="6000" dirty="0">
              <a:solidFill>
                <a:schemeClr val="tx1"/>
              </a:solidFill>
            </a:endParaRPr>
          </a:p>
          <a:p>
            <a:r>
              <a:rPr lang="en-GB" sz="6000" dirty="0">
                <a:solidFill>
                  <a:schemeClr val="tx1"/>
                </a:solidFill>
              </a:rPr>
              <a:t>Guiding families to the nearest central hospital in the case of an emergency </a:t>
            </a:r>
          </a:p>
          <a:p>
            <a:endParaRPr lang="en-GB" sz="60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508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376</TotalTime>
  <Words>203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Calisto MT</vt:lpstr>
      <vt:lpstr>Trebuchet MS</vt:lpstr>
      <vt:lpstr>Wingdings 2</vt:lpstr>
      <vt:lpstr>Slate</vt:lpstr>
      <vt:lpstr>CF Support Team </vt:lpstr>
      <vt:lpstr>Introduction</vt:lpstr>
      <vt:lpstr>Our Vision</vt:lpstr>
      <vt:lpstr>Our Mission </vt:lpstr>
      <vt:lpstr>How we did This</vt:lpstr>
      <vt:lpstr>Creating WhatsApp group and adding families</vt:lpstr>
      <vt:lpstr>PowerPoint Presentation</vt:lpstr>
      <vt:lpstr>PowerPoint Presentation</vt:lpstr>
      <vt:lpstr>PowerPoint Presentation</vt:lpstr>
      <vt:lpstr>Our next step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 support team</dc:title>
  <dc:creator>Sharifa Assiri</dc:creator>
  <cp:lastModifiedBy>Sharifa Assiri</cp:lastModifiedBy>
  <cp:revision>30</cp:revision>
  <cp:lastPrinted>2018-03-18T19:36:48Z</cp:lastPrinted>
  <dcterms:created xsi:type="dcterms:W3CDTF">2018-03-07T16:53:03Z</dcterms:created>
  <dcterms:modified xsi:type="dcterms:W3CDTF">2018-03-18T19:45:14Z</dcterms:modified>
</cp:coreProperties>
</file>