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75" r:id="rId4"/>
    <p:sldId id="268" r:id="rId5"/>
    <p:sldId id="277" r:id="rId6"/>
    <p:sldId id="267" r:id="rId7"/>
    <p:sldId id="270" r:id="rId8"/>
    <p:sldId id="276" r:id="rId9"/>
    <p:sldId id="272" r:id="rId10"/>
    <p:sldId id="27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6699"/>
    <a:srgbClr val="CC00FF"/>
    <a:srgbClr val="CC00CC"/>
    <a:srgbClr val="D01E5E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69423377292562"/>
          <c:y val="0.2424095149870972"/>
          <c:w val="0.67561357744392381"/>
          <c:h val="0.5220238646639758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3333FF"/>
              </a:solidFill>
            </c:spPr>
          </c:dPt>
          <c:dPt>
            <c:idx val="1"/>
            <c:bubble3D val="0"/>
            <c:explosion val="3"/>
            <c:spPr>
              <a:solidFill>
                <a:srgbClr val="6699FF"/>
              </a:solidFill>
            </c:spPr>
          </c:dPt>
          <c:dPt>
            <c:idx val="2"/>
            <c:bubble3D val="0"/>
            <c:explosion val="4"/>
            <c:spPr>
              <a:solidFill>
                <a:srgbClr val="00CCFF"/>
              </a:solidFill>
            </c:spPr>
          </c:dPt>
          <c:dPt>
            <c:idx val="3"/>
            <c:bubble3D val="0"/>
            <c:explosion val="6"/>
            <c:spPr>
              <a:solidFill>
                <a:srgbClr val="CCECFF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4"/>
            <c:bubble3D val="0"/>
            <c:explosion val="4"/>
            <c:spPr>
              <a:solidFill>
                <a:srgbClr val="660066"/>
              </a:solidFill>
            </c:spPr>
          </c:dPt>
          <c:dPt>
            <c:idx val="5"/>
            <c:bubble3D val="0"/>
            <c:explosion val="4"/>
            <c:spPr>
              <a:solidFill>
                <a:srgbClr val="CC00CC"/>
              </a:solidFill>
            </c:spPr>
          </c:dPt>
          <c:dPt>
            <c:idx val="6"/>
            <c:bubble3D val="0"/>
            <c:spPr>
              <a:solidFill>
                <a:srgbClr val="FF00FF"/>
              </a:solidFill>
            </c:spPr>
          </c:dPt>
          <c:dPt>
            <c:idx val="7"/>
            <c:bubble3D val="0"/>
            <c:spPr>
              <a:solidFill>
                <a:srgbClr val="FF99FF"/>
              </a:solidFill>
            </c:spPr>
          </c:dPt>
          <c:dPt>
            <c:idx val="8"/>
            <c:bubble3D val="0"/>
            <c:spPr>
              <a:solidFill>
                <a:srgbClr val="FFFF99"/>
              </a:solidFill>
            </c:spPr>
          </c:dPt>
          <c:dPt>
            <c:idx val="9"/>
            <c:bubble3D val="0"/>
            <c:spPr>
              <a:solidFill>
                <a:srgbClr val="FF9933"/>
              </a:solidFill>
            </c:spPr>
          </c:dPt>
          <c:dPt>
            <c:idx val="10"/>
            <c:bubble3D val="0"/>
            <c:spPr>
              <a:solidFill>
                <a:srgbClr val="CC0000"/>
              </a:solidFill>
            </c:spPr>
          </c:dPt>
          <c:dPt>
            <c:idx val="11"/>
            <c:bubble3D val="0"/>
            <c:spPr>
              <a:solidFill>
                <a:srgbClr val="66FF33"/>
              </a:solidFill>
            </c:spPr>
          </c:dPt>
          <c:dPt>
            <c:idx val="12"/>
            <c:bubble3D val="0"/>
            <c:spPr>
              <a:solidFill>
                <a:srgbClr val="008000"/>
              </a:solidFill>
            </c:spPr>
          </c:dPt>
          <c:dPt>
            <c:idx val="13"/>
            <c:bubble3D val="0"/>
            <c:spPr>
              <a:solidFill>
                <a:srgbClr val="B2B2B2"/>
              </a:solidFill>
            </c:spPr>
          </c:dPt>
          <c:dPt>
            <c:idx val="14"/>
            <c:bubble3D val="0"/>
            <c:spPr>
              <a:solidFill>
                <a:srgbClr val="FFCCFF"/>
              </a:solidFill>
            </c:spPr>
          </c:dPt>
          <c:dLbls>
            <c:dLbl>
              <c:idx val="0"/>
              <c:layout>
                <c:manualLayout>
                  <c:x val="-8.1998806967310905E-2"/>
                  <c:y val="7.09451162354705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027096114519427"/>
                  <c:y val="3.0084474734775799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881865903125746"/>
                  <c:y val="-0.151291830708661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8099896603833613E-2"/>
                  <c:y val="-0.2102441882264717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0981150083512287E-2"/>
                  <c:y val="-0.184482916197975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641382327209099"/>
                  <c:y val="-0.127938226471691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9.5837747554282982E-2"/>
                  <c:y val="-9.61598940757405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9.4731172407130096E-2"/>
                  <c:y val="1.68223824963056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7.425768481393813E-2"/>
                  <c:y val="2.1869692758993361E-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7.9364926010015626E-3"/>
                  <c:y val="-4.13903041531573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3.5%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6.4567734247942932E-2"/>
                  <c:y val="5.7239683274884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2.0135500700449255E-2"/>
                  <c:y val="-2.82070623525000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3.6209603400801892E-2"/>
                  <c:y val="5.42626656961997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3.4056325781363218E-3"/>
                  <c:y val="-3.55617680142923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1.2286765534676263E-2"/>
                  <c:y val="-3.66121881823595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Sheet1!$A$2:$A$16</c:f>
              <c:strCache>
                <c:ptCount val="15"/>
                <c:pt idx="0">
                  <c:v>c.1393-1G&gt;A </c:v>
                </c:pt>
                <c:pt idx="1">
                  <c:v>F508del 
</c:v>
                </c:pt>
                <c:pt idx="2">
                  <c:v>W1282X</c:v>
                </c:pt>
                <c:pt idx="3">
                  <c:v>c.2988+1Kbdel8.6Kb</c:v>
                </c:pt>
                <c:pt idx="4">
                  <c:v>G85E</c:v>
                </c:pt>
                <c:pt idx="5">
                  <c:v>CFTRdele2</c:v>
                </c:pt>
                <c:pt idx="6">
                  <c:v>Q1100P</c:v>
                </c:pt>
                <c:pt idx="7">
                  <c:v>N1303K</c:v>
                </c:pt>
                <c:pt idx="8">
                  <c:v>c.2051_2052delAAinsG </c:v>
                </c:pt>
                <c:pt idx="9">
                  <c:v>c.313delA </c:v>
                </c:pt>
                <c:pt idx="10">
                  <c:v>c.1585-1G&gt;A </c:v>
                </c:pt>
                <c:pt idx="11">
                  <c:v>I175V</c:v>
                </c:pt>
                <c:pt idx="12">
                  <c:v>c.1210-12T[5]</c:v>
                </c:pt>
                <c:pt idx="13">
                  <c:v>R1066C</c:v>
                </c:pt>
                <c:pt idx="14">
                  <c:v>L1082P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0.17</c:v>
                </c:pt>
                <c:pt idx="1">
                  <c:v>0.14000000000000001</c:v>
                </c:pt>
                <c:pt idx="2" formatCode="0.00%">
                  <c:v>0.115</c:v>
                </c:pt>
                <c:pt idx="3">
                  <c:v>0.1</c:v>
                </c:pt>
                <c:pt idx="4">
                  <c:v>0.09</c:v>
                </c:pt>
                <c:pt idx="5" formatCode="0.00%">
                  <c:v>8.5000000000000006E-2</c:v>
                </c:pt>
                <c:pt idx="6" formatCode="0.00%">
                  <c:v>6.5000000000000002E-2</c:v>
                </c:pt>
                <c:pt idx="7" formatCode="0.00%">
                  <c:v>6.5000000000000002E-2</c:v>
                </c:pt>
                <c:pt idx="8">
                  <c:v>0.04</c:v>
                </c:pt>
                <c:pt idx="9" formatCode="0.00%">
                  <c:v>3.5000000000000003E-2</c:v>
                </c:pt>
                <c:pt idx="10" formatCode="0.00%">
                  <c:v>3.5000000000000003E-2</c:v>
                </c:pt>
                <c:pt idx="11">
                  <c:v>0.02</c:v>
                </c:pt>
                <c:pt idx="12">
                  <c:v>0.02</c:v>
                </c:pt>
                <c:pt idx="13">
                  <c:v>0.01</c:v>
                </c:pt>
                <c:pt idx="1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5374619583594998"/>
          <c:y val="0.78062330443988615"/>
          <c:w val="0.79066711753055408"/>
          <c:h val="0.15339045854562297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Patients</c:v>
                </c:pt>
              </c:strCache>
            </c:strRef>
          </c:tx>
          <c:spPr>
            <a:solidFill>
              <a:srgbClr val="CC00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25"/>
                <c:pt idx="0">
                  <c:v>c.1393-1G&gt;A/c.1393-1G&gt;A  </c:v>
                </c:pt>
                <c:pt idx="1">
                  <c:v>∆F508/∆F508</c:v>
                </c:pt>
                <c:pt idx="2">
                  <c:v>W1282X/W1282X</c:v>
                </c:pt>
                <c:pt idx="3">
                  <c:v>G85E/G85E</c:v>
                </c:pt>
                <c:pt idx="4">
                  <c:v>CFTRdele2/CFTRdele2</c:v>
                </c:pt>
                <c:pt idx="5">
                  <c:v>3120+1Kbdel8.6Kb/3120+1Kbdel8.6Kb</c:v>
                </c:pt>
                <c:pt idx="6">
                  <c:v>N1303K/N1303K</c:v>
                </c:pt>
                <c:pt idx="7">
                  <c:v>I175V/Q1100P</c:v>
                </c:pt>
                <c:pt idx="8">
                  <c:v>2183AA-&gt;G/N1303K</c:v>
                </c:pt>
                <c:pt idx="9">
                  <c:v>c.313delA/c.313delA </c:v>
                </c:pt>
                <c:pt idx="10">
                  <c:v>c.1585-1G&gt;A/c.1585-1G&gt;A</c:v>
                </c:pt>
                <c:pt idx="11">
                  <c:v>Q1100P/Q1100P</c:v>
                </c:pt>
                <c:pt idx="12">
                  <c:v>∆F508/3120+1Kbdel8.6Kb</c:v>
                </c:pt>
                <c:pt idx="13">
                  <c:v>c.1210-12T[5]/c.1210-12T[5]</c:v>
                </c:pt>
                <c:pt idx="14">
                  <c:v>2183AA-&gt;G/2183AA-&gt;G</c:v>
                </c:pt>
                <c:pt idx="15">
                  <c:v>CFTRdele2/W1282X</c:v>
                </c:pt>
                <c:pt idx="16">
                  <c:v>3120+1Kbdel8.6Kb/Q1100P</c:v>
                </c:pt>
                <c:pt idx="17">
                  <c:v>R1066C/R1066C</c:v>
                </c:pt>
                <c:pt idx="18">
                  <c:v>L1082P/L1082P</c:v>
                </c:pt>
                <c:pt idx="19">
                  <c:v>G85E/Q1100P</c:v>
                </c:pt>
                <c:pt idx="20">
                  <c:v>G85E/N1303K</c:v>
                </c:pt>
                <c:pt idx="21">
                  <c:v>c.313delA/∆F508 </c:v>
                </c:pt>
                <c:pt idx="22">
                  <c:v>c.1393-1G&gt;A/CFTRdele2</c:v>
                </c:pt>
                <c:pt idx="23">
                  <c:v>c.1393-1G&gt;A/W1282X</c:v>
                </c:pt>
                <c:pt idx="24">
                  <c:v>c.1585-1G&gt;A/3120+1Kbdel8.6Kb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16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3773440"/>
        <c:axId val="35517952"/>
        <c:axId val="0"/>
      </c:bar3DChart>
      <c:catAx>
        <c:axId val="33773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517952"/>
        <c:crosses val="autoZero"/>
        <c:auto val="1"/>
        <c:lblAlgn val="ctr"/>
        <c:lblOffset val="100"/>
        <c:noMultiLvlLbl val="0"/>
      </c:catAx>
      <c:valAx>
        <c:axId val="3551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773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A6164-6E07-4534-8E07-D1EAFDF6F607}" type="doc">
      <dgm:prSet loTypeId="urn:microsoft.com/office/officeart/2005/8/layout/hProcess6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88F1714-6595-4EBC-B2DC-474E95B7E06D}">
      <dgm:prSet phldrT="[Text]" custT="1"/>
      <dgm:spPr/>
      <dgm:t>
        <a:bodyPr/>
        <a:lstStyle/>
        <a:p>
          <a:r>
            <a:rPr kumimoji="0" lang="en-US" altLang="en-US" sz="18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Published mutations (Palestinians &amp; Middle Eastern countries)</a:t>
          </a:r>
          <a:endParaRPr lang="en-US" sz="1800" dirty="0"/>
        </a:p>
      </dgm:t>
    </dgm:pt>
    <dgm:pt modelId="{DE328032-0251-426B-8C22-04A8E3A3216A}" type="parTrans" cxnId="{32C8783D-B69A-478E-B950-3FCC5F87CFA5}">
      <dgm:prSet/>
      <dgm:spPr/>
      <dgm:t>
        <a:bodyPr/>
        <a:lstStyle/>
        <a:p>
          <a:endParaRPr lang="en-US"/>
        </a:p>
      </dgm:t>
    </dgm:pt>
    <dgm:pt modelId="{C94FFD15-BB24-4286-9554-EF1AF6E28386}" type="sibTrans" cxnId="{32C8783D-B69A-478E-B950-3FCC5F87CFA5}">
      <dgm:prSet/>
      <dgm:spPr/>
      <dgm:t>
        <a:bodyPr/>
        <a:lstStyle/>
        <a:p>
          <a:endParaRPr lang="en-US"/>
        </a:p>
      </dgm:t>
    </dgm:pt>
    <dgm:pt modelId="{FDF58F15-8135-408A-9B1F-9D8F8F5DE460}">
      <dgm:prSet phldrT="[Text]" custT="1"/>
      <dgm:spPr/>
      <dgm:t>
        <a:bodyPr/>
        <a:lstStyle/>
        <a:p>
          <a:r>
            <a:rPr kumimoji="0" lang="en-US" altLang="en-US" sz="1400" b="0" i="0" u="none" strike="noStrike" cap="none" normalizeH="0" baseline="0" smtClean="0">
              <a:ln/>
              <a:effectLst/>
              <a:latin typeface="Times New Roman" panose="02020603050405020304" pitchFamily="18" charset="0"/>
            </a:rPr>
            <a:t>ARMS assay</a:t>
          </a:r>
          <a:endParaRPr lang="en-US" sz="1400" dirty="0"/>
        </a:p>
      </dgm:t>
    </dgm:pt>
    <dgm:pt modelId="{1D408F36-A667-4CB1-9A4C-EDA42E75D772}" type="parTrans" cxnId="{1F999E96-12D8-42B1-9966-82E965FF4001}">
      <dgm:prSet/>
      <dgm:spPr/>
      <dgm:t>
        <a:bodyPr/>
        <a:lstStyle/>
        <a:p>
          <a:endParaRPr lang="en-US"/>
        </a:p>
      </dgm:t>
    </dgm:pt>
    <dgm:pt modelId="{F884289F-435B-4632-90D9-6C64BC7C533A}" type="sibTrans" cxnId="{1F999E96-12D8-42B1-9966-82E965FF4001}">
      <dgm:prSet/>
      <dgm:spPr/>
      <dgm:t>
        <a:bodyPr/>
        <a:lstStyle/>
        <a:p>
          <a:endParaRPr lang="en-US"/>
        </a:p>
      </dgm:t>
    </dgm:pt>
    <dgm:pt modelId="{DDD68DF1-8ECD-4147-85FA-3371B4D12F6E}">
      <dgm:prSet phldrT="[Text]" custT="1"/>
      <dgm:spPr/>
      <dgm:t>
        <a:bodyPr/>
        <a:lstStyle/>
        <a:p>
          <a:r>
            <a:rPr kumimoji="0" lang="en-US" altLang="en-US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Multiplex PCR assay</a:t>
          </a:r>
          <a:endParaRPr lang="en-US" sz="1400" dirty="0"/>
        </a:p>
      </dgm:t>
    </dgm:pt>
    <dgm:pt modelId="{07467946-72F6-481D-A7C0-1ADCF4B7A09A}" type="parTrans" cxnId="{FF894348-62B7-4E63-9CBD-7816FB1C5F63}">
      <dgm:prSet/>
      <dgm:spPr/>
      <dgm:t>
        <a:bodyPr/>
        <a:lstStyle/>
        <a:p>
          <a:endParaRPr lang="en-US"/>
        </a:p>
      </dgm:t>
    </dgm:pt>
    <dgm:pt modelId="{867CF20C-3F58-467A-B1DF-EA4C2E38DA3A}" type="sibTrans" cxnId="{FF894348-62B7-4E63-9CBD-7816FB1C5F63}">
      <dgm:prSet/>
      <dgm:spPr/>
      <dgm:t>
        <a:bodyPr/>
        <a:lstStyle/>
        <a:p>
          <a:endParaRPr lang="en-US"/>
        </a:p>
      </dgm:t>
    </dgm:pt>
    <dgm:pt modelId="{85C8FC5C-1085-4D84-B187-8F99F0D1B7B0}">
      <dgm:prSet phldrT="[Text]" custT="1"/>
      <dgm:spPr/>
      <dgm:t>
        <a:bodyPr/>
        <a:lstStyle/>
        <a:p>
          <a:r>
            <a:rPr kumimoji="0" lang="en-US" altLang="en-US" sz="18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Negative for common mutation</a:t>
          </a:r>
          <a:endParaRPr lang="en-US" sz="1800" dirty="0"/>
        </a:p>
      </dgm:t>
    </dgm:pt>
    <dgm:pt modelId="{957EF80D-7330-415E-BBA0-D8F89674F5FE}" type="parTrans" cxnId="{72538A73-4996-4704-B9E3-681BAC9409F1}">
      <dgm:prSet/>
      <dgm:spPr/>
      <dgm:t>
        <a:bodyPr/>
        <a:lstStyle/>
        <a:p>
          <a:endParaRPr lang="en-US"/>
        </a:p>
      </dgm:t>
    </dgm:pt>
    <dgm:pt modelId="{4111700F-3606-48C2-8F6B-3A74734EB08D}" type="sibTrans" cxnId="{72538A73-4996-4704-B9E3-681BAC9409F1}">
      <dgm:prSet/>
      <dgm:spPr/>
      <dgm:t>
        <a:bodyPr/>
        <a:lstStyle/>
        <a:p>
          <a:endParaRPr lang="en-US"/>
        </a:p>
      </dgm:t>
    </dgm:pt>
    <dgm:pt modelId="{CE87FC8E-52F0-41BE-9D1B-72573485E229}">
      <dgm:prSet phldrT="[Text]" custT="1"/>
      <dgm:spPr/>
      <dgm:t>
        <a:bodyPr/>
        <a:lstStyle/>
        <a:p>
          <a:pPr algn="ctr"/>
          <a:r>
            <a:rPr kumimoji="0" lang="en-US" altLang="en-US" sz="16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   Sequencing of</a:t>
          </a:r>
          <a:r>
            <a:rPr kumimoji="0" lang="ar-SA" altLang="en-US" sz="16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 </a:t>
          </a:r>
          <a:r>
            <a:rPr kumimoji="0" lang="en-US" altLang="en-US" sz="1600" b="0" i="1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CFTR </a:t>
          </a:r>
          <a:r>
            <a:rPr kumimoji="0" lang="en-US" altLang="en-US" sz="16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exons </a:t>
          </a:r>
          <a:endParaRPr lang="en-US" sz="1600" dirty="0"/>
        </a:p>
      </dgm:t>
    </dgm:pt>
    <dgm:pt modelId="{77789F5B-EE7E-41DF-8FE0-6437D64BBFBE}" type="parTrans" cxnId="{0C2BF0FC-DD40-4794-B3A7-4DC356A311B6}">
      <dgm:prSet/>
      <dgm:spPr/>
      <dgm:t>
        <a:bodyPr/>
        <a:lstStyle/>
        <a:p>
          <a:endParaRPr lang="en-US"/>
        </a:p>
      </dgm:t>
    </dgm:pt>
    <dgm:pt modelId="{B237C47E-53A1-4F27-92D2-40ACA46A6DDC}" type="sibTrans" cxnId="{0C2BF0FC-DD40-4794-B3A7-4DC356A311B6}">
      <dgm:prSet/>
      <dgm:spPr/>
      <dgm:t>
        <a:bodyPr/>
        <a:lstStyle/>
        <a:p>
          <a:endParaRPr lang="en-US"/>
        </a:p>
      </dgm:t>
    </dgm:pt>
    <dgm:pt modelId="{0A18FAFD-2144-4F6D-8017-B1CF71EE98AC}">
      <dgm:prSet phldrT="[Text]"/>
      <dgm:spPr/>
      <dgm:t>
        <a:bodyPr/>
        <a:lstStyle/>
        <a:p>
          <a:r>
            <a:rPr kumimoji="0" lang="en-US" altLang="en-US" b="0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Negative for sequencing</a:t>
          </a:r>
          <a:endParaRPr lang="en-US" dirty="0"/>
        </a:p>
      </dgm:t>
    </dgm:pt>
    <dgm:pt modelId="{E9929F9B-ADE2-4A68-9C74-687A09314471}" type="parTrans" cxnId="{F88952E7-FFDB-4FAB-8D9D-F7E7D03ED19E}">
      <dgm:prSet/>
      <dgm:spPr/>
      <dgm:t>
        <a:bodyPr/>
        <a:lstStyle/>
        <a:p>
          <a:endParaRPr lang="en-US"/>
        </a:p>
      </dgm:t>
    </dgm:pt>
    <dgm:pt modelId="{0C42630B-33E8-4F82-B834-999C19C42A9A}" type="sibTrans" cxnId="{F88952E7-FFDB-4FAB-8D9D-F7E7D03ED19E}">
      <dgm:prSet/>
      <dgm:spPr/>
      <dgm:t>
        <a:bodyPr/>
        <a:lstStyle/>
        <a:p>
          <a:endParaRPr lang="en-US"/>
        </a:p>
      </dgm:t>
    </dgm:pt>
    <dgm:pt modelId="{BA53ABD6-AF75-47B6-B7FC-3EBC7146559D}">
      <dgm:prSet phldrT="[Text]" custT="1"/>
      <dgm:spPr/>
      <dgm:t>
        <a:bodyPr/>
        <a:lstStyle/>
        <a:p>
          <a:r>
            <a:rPr kumimoji="0" lang="en-US" altLang="en-US" sz="18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MLPA</a:t>
          </a:r>
          <a:endParaRPr lang="en-US" sz="1800" dirty="0"/>
        </a:p>
      </dgm:t>
    </dgm:pt>
    <dgm:pt modelId="{CAD522D4-4C35-4160-8404-B7B9BFF71CBC}" type="parTrans" cxnId="{A6FD3D00-9CDE-4577-B413-019AE5A73D09}">
      <dgm:prSet/>
      <dgm:spPr/>
      <dgm:t>
        <a:bodyPr/>
        <a:lstStyle/>
        <a:p>
          <a:endParaRPr lang="en-US"/>
        </a:p>
      </dgm:t>
    </dgm:pt>
    <dgm:pt modelId="{AC9F8D6F-8324-442C-A183-C41ABD96BE2A}" type="sibTrans" cxnId="{A6FD3D00-9CDE-4577-B413-019AE5A73D09}">
      <dgm:prSet/>
      <dgm:spPr/>
      <dgm:t>
        <a:bodyPr/>
        <a:lstStyle/>
        <a:p>
          <a:endParaRPr lang="en-US"/>
        </a:p>
      </dgm:t>
    </dgm:pt>
    <dgm:pt modelId="{A6E9E7DF-6D08-409E-93F9-3166D7CE0B0C}">
      <dgm:prSet phldrT="[Text]" custT="1"/>
      <dgm:spPr/>
      <dgm:t>
        <a:bodyPr/>
        <a:lstStyle/>
        <a:p>
          <a:r>
            <a:rPr kumimoji="0" lang="en-US" altLang="en-US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DNA sequencing</a:t>
          </a:r>
          <a:endParaRPr lang="en-US" sz="1400" dirty="0"/>
        </a:p>
      </dgm:t>
    </dgm:pt>
    <dgm:pt modelId="{D9DDA6FB-D2D3-4DE5-8653-B4EC90B82AAD}" type="parTrans" cxnId="{3061E1E5-49BE-4C58-8BE8-0D4D970BFA0B}">
      <dgm:prSet/>
      <dgm:spPr/>
      <dgm:t>
        <a:bodyPr/>
        <a:lstStyle/>
        <a:p>
          <a:endParaRPr lang="en-US"/>
        </a:p>
      </dgm:t>
    </dgm:pt>
    <dgm:pt modelId="{72021AC0-C937-4D04-A11A-4DA7CB08B280}" type="sibTrans" cxnId="{3061E1E5-49BE-4C58-8BE8-0D4D970BFA0B}">
      <dgm:prSet/>
      <dgm:spPr/>
      <dgm:t>
        <a:bodyPr/>
        <a:lstStyle/>
        <a:p>
          <a:endParaRPr lang="en-US"/>
        </a:p>
      </dgm:t>
    </dgm:pt>
    <dgm:pt modelId="{BDD0DCB5-BD06-47C5-9301-6CC6E7DA8D4F}" type="pres">
      <dgm:prSet presAssocID="{D36A6164-6E07-4534-8E07-D1EAFDF6F60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3B15B4-09FC-418A-B7BC-08C7C65F7324}" type="pres">
      <dgm:prSet presAssocID="{A88F1714-6595-4EBC-B2DC-474E95B7E06D}" presName="compNode" presStyleCnt="0"/>
      <dgm:spPr/>
      <dgm:t>
        <a:bodyPr/>
        <a:lstStyle/>
        <a:p>
          <a:endParaRPr lang="en-US"/>
        </a:p>
      </dgm:t>
    </dgm:pt>
    <dgm:pt modelId="{348978D1-DD9E-4B45-9C54-E04818E36B53}" type="pres">
      <dgm:prSet presAssocID="{A88F1714-6595-4EBC-B2DC-474E95B7E06D}" presName="noGeometry" presStyleCnt="0"/>
      <dgm:spPr/>
      <dgm:t>
        <a:bodyPr/>
        <a:lstStyle/>
        <a:p>
          <a:endParaRPr lang="en-US"/>
        </a:p>
      </dgm:t>
    </dgm:pt>
    <dgm:pt modelId="{8B629E7C-6C2C-40D3-B007-23DD2CD448DF}" type="pres">
      <dgm:prSet presAssocID="{A88F1714-6595-4EBC-B2DC-474E95B7E06D}" presName="childTextVisible" presStyleLbl="bgAccFollowNode1" presStyleIdx="0" presStyleCnt="3" custScaleX="83479" custScaleY="100205" custLinFactNeighborX="13235" custLinFactNeighborY="2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A21F0-C77C-458E-B486-F8667FFEC682}" type="pres">
      <dgm:prSet presAssocID="{A88F1714-6595-4EBC-B2DC-474E95B7E06D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0686E9F7-F83C-427A-BAF2-922742CD68EA}" type="pres">
      <dgm:prSet presAssocID="{A88F1714-6595-4EBC-B2DC-474E95B7E06D}" presName="parentText" presStyleLbl="node1" presStyleIdx="0" presStyleCnt="3" custScaleX="176070" custScaleY="163800" custLinFactNeighborX="-119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DDB39-42D6-4D72-BB97-AF3DEED75910}" type="pres">
      <dgm:prSet presAssocID="{A88F1714-6595-4EBC-B2DC-474E95B7E06D}" presName="aSpace" presStyleCnt="0"/>
      <dgm:spPr/>
      <dgm:t>
        <a:bodyPr/>
        <a:lstStyle/>
        <a:p>
          <a:endParaRPr lang="en-US"/>
        </a:p>
      </dgm:t>
    </dgm:pt>
    <dgm:pt modelId="{DCED45A4-0176-4A0A-906A-4F6CF5CE6091}" type="pres">
      <dgm:prSet presAssocID="{85C8FC5C-1085-4D84-B187-8F99F0D1B7B0}" presName="compNode" presStyleCnt="0"/>
      <dgm:spPr/>
      <dgm:t>
        <a:bodyPr/>
        <a:lstStyle/>
        <a:p>
          <a:endParaRPr lang="en-US"/>
        </a:p>
      </dgm:t>
    </dgm:pt>
    <dgm:pt modelId="{00D7292A-FB8E-4BEA-B4ED-38A5142A2E8F}" type="pres">
      <dgm:prSet presAssocID="{85C8FC5C-1085-4D84-B187-8F99F0D1B7B0}" presName="noGeometry" presStyleCnt="0"/>
      <dgm:spPr/>
      <dgm:t>
        <a:bodyPr/>
        <a:lstStyle/>
        <a:p>
          <a:endParaRPr lang="en-US"/>
        </a:p>
      </dgm:t>
    </dgm:pt>
    <dgm:pt modelId="{A10C94F9-4D17-4519-B1BD-E59ED1C57C4D}" type="pres">
      <dgm:prSet presAssocID="{85C8FC5C-1085-4D84-B187-8F99F0D1B7B0}" presName="childTextVisible" presStyleLbl="bgAccFollowNode1" presStyleIdx="1" presStyleCnt="3" custScaleY="87572" custLinFactNeighborX="4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F8FCC-5B81-41D8-95F6-9A109CFE872E}" type="pres">
      <dgm:prSet presAssocID="{85C8FC5C-1085-4D84-B187-8F99F0D1B7B0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247FF364-7072-4AE0-92BC-E6970D473269}" type="pres">
      <dgm:prSet presAssocID="{85C8FC5C-1085-4D84-B187-8F99F0D1B7B0}" presName="parentText" presStyleLbl="node1" presStyleIdx="1" presStyleCnt="3" custScaleX="123961" custScaleY="120644" custLinFactNeighborX="27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D648C-38DE-49FC-9A49-556DAE7012EC}" type="pres">
      <dgm:prSet presAssocID="{85C8FC5C-1085-4D84-B187-8F99F0D1B7B0}" presName="aSpace" presStyleCnt="0"/>
      <dgm:spPr/>
      <dgm:t>
        <a:bodyPr/>
        <a:lstStyle/>
        <a:p>
          <a:endParaRPr lang="en-US"/>
        </a:p>
      </dgm:t>
    </dgm:pt>
    <dgm:pt modelId="{B792D12B-9167-4F45-AF27-DCAFA14AE1B0}" type="pres">
      <dgm:prSet presAssocID="{0A18FAFD-2144-4F6D-8017-B1CF71EE98AC}" presName="compNode" presStyleCnt="0"/>
      <dgm:spPr/>
      <dgm:t>
        <a:bodyPr/>
        <a:lstStyle/>
        <a:p>
          <a:endParaRPr lang="en-US"/>
        </a:p>
      </dgm:t>
    </dgm:pt>
    <dgm:pt modelId="{08FE4821-0FB7-4740-BABE-963181835073}" type="pres">
      <dgm:prSet presAssocID="{0A18FAFD-2144-4F6D-8017-B1CF71EE98AC}" presName="noGeometry" presStyleCnt="0"/>
      <dgm:spPr/>
      <dgm:t>
        <a:bodyPr/>
        <a:lstStyle/>
        <a:p>
          <a:endParaRPr lang="en-US"/>
        </a:p>
      </dgm:t>
    </dgm:pt>
    <dgm:pt modelId="{09AC15FD-C0D9-4F34-BDBA-258DA44724CF}" type="pres">
      <dgm:prSet presAssocID="{0A18FAFD-2144-4F6D-8017-B1CF71EE98AC}" presName="childTextVisible" presStyleLbl="bgAccFollowNode1" presStyleIdx="2" presStyleCnt="3" custScaleX="86904" custScaleY="70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8E1E4-E0EF-43CF-AB27-8FD96B6C9F1E}" type="pres">
      <dgm:prSet presAssocID="{0A18FAFD-2144-4F6D-8017-B1CF71EE98A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E773B33B-7F0A-4CE4-86BD-4B2C4CD8C826}" type="pres">
      <dgm:prSet presAssocID="{0A18FAFD-2144-4F6D-8017-B1CF71EE98AC}" presName="parentText" presStyleLbl="node1" presStyleIdx="2" presStyleCnt="3" custScaleX="95670" custScaleY="954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FD3D00-9CDE-4577-B413-019AE5A73D09}" srcId="{0A18FAFD-2144-4F6D-8017-B1CF71EE98AC}" destId="{BA53ABD6-AF75-47B6-B7FC-3EBC7146559D}" srcOrd="0" destOrd="0" parTransId="{CAD522D4-4C35-4160-8404-B7B9BFF71CBC}" sibTransId="{AC9F8D6F-8324-442C-A183-C41ABD96BE2A}"/>
    <dgm:cxn modelId="{4544E643-60F6-4494-B93D-340A1FD351DE}" type="presOf" srcId="{A6E9E7DF-6D08-409E-93F9-3166D7CE0B0C}" destId="{499A21F0-C77C-458E-B486-F8667FFEC682}" srcOrd="1" destOrd="2" presId="urn:microsoft.com/office/officeart/2005/8/layout/hProcess6"/>
    <dgm:cxn modelId="{ECCD1795-19C7-414B-87CE-B0DC48FDDD21}" type="presOf" srcId="{A88F1714-6595-4EBC-B2DC-474E95B7E06D}" destId="{0686E9F7-F83C-427A-BAF2-922742CD68EA}" srcOrd="0" destOrd="0" presId="urn:microsoft.com/office/officeart/2005/8/layout/hProcess6"/>
    <dgm:cxn modelId="{65AE23B2-1044-46EA-9331-305A1C0ACBA4}" type="presOf" srcId="{FDF58F15-8135-408A-9B1F-9D8F8F5DE460}" destId="{8B629E7C-6C2C-40D3-B007-23DD2CD448DF}" srcOrd="0" destOrd="0" presId="urn:microsoft.com/office/officeart/2005/8/layout/hProcess6"/>
    <dgm:cxn modelId="{39CA1BD5-57E5-4CF5-A18A-9EF1DC8B7656}" type="presOf" srcId="{CE87FC8E-52F0-41BE-9D1B-72573485E229}" destId="{A10C94F9-4D17-4519-B1BD-E59ED1C57C4D}" srcOrd="0" destOrd="0" presId="urn:microsoft.com/office/officeart/2005/8/layout/hProcess6"/>
    <dgm:cxn modelId="{3061E1E5-49BE-4C58-8BE8-0D4D970BFA0B}" srcId="{A88F1714-6595-4EBC-B2DC-474E95B7E06D}" destId="{A6E9E7DF-6D08-409E-93F9-3166D7CE0B0C}" srcOrd="2" destOrd="0" parTransId="{D9DDA6FB-D2D3-4DE5-8653-B4EC90B82AAD}" sibTransId="{72021AC0-C937-4D04-A11A-4DA7CB08B280}"/>
    <dgm:cxn modelId="{2C036E17-BA49-48EC-A465-051BEC852F1E}" type="presOf" srcId="{A6E9E7DF-6D08-409E-93F9-3166D7CE0B0C}" destId="{8B629E7C-6C2C-40D3-B007-23DD2CD448DF}" srcOrd="0" destOrd="2" presId="urn:microsoft.com/office/officeart/2005/8/layout/hProcess6"/>
    <dgm:cxn modelId="{2F7803C5-F98C-429A-90EC-1191F3795AD0}" type="presOf" srcId="{BA53ABD6-AF75-47B6-B7FC-3EBC7146559D}" destId="{4C78E1E4-E0EF-43CF-AB27-8FD96B6C9F1E}" srcOrd="1" destOrd="0" presId="urn:microsoft.com/office/officeart/2005/8/layout/hProcess6"/>
    <dgm:cxn modelId="{3F99BA86-30D6-450D-86E1-4CA20A43EE72}" type="presOf" srcId="{FDF58F15-8135-408A-9B1F-9D8F8F5DE460}" destId="{499A21F0-C77C-458E-B486-F8667FFEC682}" srcOrd="1" destOrd="0" presId="urn:microsoft.com/office/officeart/2005/8/layout/hProcess6"/>
    <dgm:cxn modelId="{BE79E767-858B-4E3F-9819-91200146D838}" type="presOf" srcId="{D36A6164-6E07-4534-8E07-D1EAFDF6F607}" destId="{BDD0DCB5-BD06-47C5-9301-6CC6E7DA8D4F}" srcOrd="0" destOrd="0" presId="urn:microsoft.com/office/officeart/2005/8/layout/hProcess6"/>
    <dgm:cxn modelId="{583DF92F-BF4D-4C46-A3F7-9C574CD2FE49}" type="presOf" srcId="{BA53ABD6-AF75-47B6-B7FC-3EBC7146559D}" destId="{09AC15FD-C0D9-4F34-BDBA-258DA44724CF}" srcOrd="0" destOrd="0" presId="urn:microsoft.com/office/officeart/2005/8/layout/hProcess6"/>
    <dgm:cxn modelId="{1F999E96-12D8-42B1-9966-82E965FF4001}" srcId="{A88F1714-6595-4EBC-B2DC-474E95B7E06D}" destId="{FDF58F15-8135-408A-9B1F-9D8F8F5DE460}" srcOrd="0" destOrd="0" parTransId="{1D408F36-A667-4CB1-9A4C-EDA42E75D772}" sibTransId="{F884289F-435B-4632-90D9-6C64BC7C533A}"/>
    <dgm:cxn modelId="{ED694311-3164-4691-9ED7-AD2A9E1CCB34}" type="presOf" srcId="{0A18FAFD-2144-4F6D-8017-B1CF71EE98AC}" destId="{E773B33B-7F0A-4CE4-86BD-4B2C4CD8C826}" srcOrd="0" destOrd="0" presId="urn:microsoft.com/office/officeart/2005/8/layout/hProcess6"/>
    <dgm:cxn modelId="{72538A73-4996-4704-B9E3-681BAC9409F1}" srcId="{D36A6164-6E07-4534-8E07-D1EAFDF6F607}" destId="{85C8FC5C-1085-4D84-B187-8F99F0D1B7B0}" srcOrd="1" destOrd="0" parTransId="{957EF80D-7330-415E-BBA0-D8F89674F5FE}" sibTransId="{4111700F-3606-48C2-8F6B-3A74734EB08D}"/>
    <dgm:cxn modelId="{DE857879-F070-415F-AB2C-0D0D9884D1BE}" type="presOf" srcId="{85C8FC5C-1085-4D84-B187-8F99F0D1B7B0}" destId="{247FF364-7072-4AE0-92BC-E6970D473269}" srcOrd="0" destOrd="0" presId="urn:microsoft.com/office/officeart/2005/8/layout/hProcess6"/>
    <dgm:cxn modelId="{F88952E7-FFDB-4FAB-8D9D-F7E7D03ED19E}" srcId="{D36A6164-6E07-4534-8E07-D1EAFDF6F607}" destId="{0A18FAFD-2144-4F6D-8017-B1CF71EE98AC}" srcOrd="2" destOrd="0" parTransId="{E9929F9B-ADE2-4A68-9C74-687A09314471}" sibTransId="{0C42630B-33E8-4F82-B834-999C19C42A9A}"/>
    <dgm:cxn modelId="{0C2BF0FC-DD40-4794-B3A7-4DC356A311B6}" srcId="{85C8FC5C-1085-4D84-B187-8F99F0D1B7B0}" destId="{CE87FC8E-52F0-41BE-9D1B-72573485E229}" srcOrd="0" destOrd="0" parTransId="{77789F5B-EE7E-41DF-8FE0-6437D64BBFBE}" sibTransId="{B237C47E-53A1-4F27-92D2-40ACA46A6DDC}"/>
    <dgm:cxn modelId="{BA92013A-AEB7-445C-8C08-3AC8670A4624}" type="presOf" srcId="{DDD68DF1-8ECD-4147-85FA-3371B4D12F6E}" destId="{499A21F0-C77C-458E-B486-F8667FFEC682}" srcOrd="1" destOrd="1" presId="urn:microsoft.com/office/officeart/2005/8/layout/hProcess6"/>
    <dgm:cxn modelId="{32C8783D-B69A-478E-B950-3FCC5F87CFA5}" srcId="{D36A6164-6E07-4534-8E07-D1EAFDF6F607}" destId="{A88F1714-6595-4EBC-B2DC-474E95B7E06D}" srcOrd="0" destOrd="0" parTransId="{DE328032-0251-426B-8C22-04A8E3A3216A}" sibTransId="{C94FFD15-BB24-4286-9554-EF1AF6E28386}"/>
    <dgm:cxn modelId="{25E65484-C3ED-416A-BD06-B32F4F2580A8}" type="presOf" srcId="{DDD68DF1-8ECD-4147-85FA-3371B4D12F6E}" destId="{8B629E7C-6C2C-40D3-B007-23DD2CD448DF}" srcOrd="0" destOrd="1" presId="urn:microsoft.com/office/officeart/2005/8/layout/hProcess6"/>
    <dgm:cxn modelId="{9DEC7200-6712-4494-AFEA-1EE8F8EDD06E}" type="presOf" srcId="{CE87FC8E-52F0-41BE-9D1B-72573485E229}" destId="{E6EF8FCC-5B81-41D8-95F6-9A109CFE872E}" srcOrd="1" destOrd="0" presId="urn:microsoft.com/office/officeart/2005/8/layout/hProcess6"/>
    <dgm:cxn modelId="{FF894348-62B7-4E63-9CBD-7816FB1C5F63}" srcId="{A88F1714-6595-4EBC-B2DC-474E95B7E06D}" destId="{DDD68DF1-8ECD-4147-85FA-3371B4D12F6E}" srcOrd="1" destOrd="0" parTransId="{07467946-72F6-481D-A7C0-1ADCF4B7A09A}" sibTransId="{867CF20C-3F58-467A-B1DF-EA4C2E38DA3A}"/>
    <dgm:cxn modelId="{6505A659-6118-4929-A756-F517639E773E}" type="presParOf" srcId="{BDD0DCB5-BD06-47C5-9301-6CC6E7DA8D4F}" destId="{913B15B4-09FC-418A-B7BC-08C7C65F7324}" srcOrd="0" destOrd="0" presId="urn:microsoft.com/office/officeart/2005/8/layout/hProcess6"/>
    <dgm:cxn modelId="{8ACA810A-8292-4893-BA5A-AF4DF80DB64B}" type="presParOf" srcId="{913B15B4-09FC-418A-B7BC-08C7C65F7324}" destId="{348978D1-DD9E-4B45-9C54-E04818E36B53}" srcOrd="0" destOrd="0" presId="urn:microsoft.com/office/officeart/2005/8/layout/hProcess6"/>
    <dgm:cxn modelId="{8C285C48-59DD-477F-9D1F-38A6092404EE}" type="presParOf" srcId="{913B15B4-09FC-418A-B7BC-08C7C65F7324}" destId="{8B629E7C-6C2C-40D3-B007-23DD2CD448DF}" srcOrd="1" destOrd="0" presId="urn:microsoft.com/office/officeart/2005/8/layout/hProcess6"/>
    <dgm:cxn modelId="{6F6AF955-7A0A-47B9-A7BB-A3D03CCAD86B}" type="presParOf" srcId="{913B15B4-09FC-418A-B7BC-08C7C65F7324}" destId="{499A21F0-C77C-458E-B486-F8667FFEC682}" srcOrd="2" destOrd="0" presId="urn:microsoft.com/office/officeart/2005/8/layout/hProcess6"/>
    <dgm:cxn modelId="{1A75AD9C-3386-4A19-995C-7BB581BF7D0A}" type="presParOf" srcId="{913B15B4-09FC-418A-B7BC-08C7C65F7324}" destId="{0686E9F7-F83C-427A-BAF2-922742CD68EA}" srcOrd="3" destOrd="0" presId="urn:microsoft.com/office/officeart/2005/8/layout/hProcess6"/>
    <dgm:cxn modelId="{37F39968-4D14-45DF-8696-3244AD91B2CD}" type="presParOf" srcId="{BDD0DCB5-BD06-47C5-9301-6CC6E7DA8D4F}" destId="{A26DDB39-42D6-4D72-BB97-AF3DEED75910}" srcOrd="1" destOrd="0" presId="urn:microsoft.com/office/officeart/2005/8/layout/hProcess6"/>
    <dgm:cxn modelId="{A9AB0C79-9C53-4BE9-8F43-D10970C2C04B}" type="presParOf" srcId="{BDD0DCB5-BD06-47C5-9301-6CC6E7DA8D4F}" destId="{DCED45A4-0176-4A0A-906A-4F6CF5CE6091}" srcOrd="2" destOrd="0" presId="urn:microsoft.com/office/officeart/2005/8/layout/hProcess6"/>
    <dgm:cxn modelId="{BD0CDF67-6C80-4124-ADE1-FF6B0907B1D9}" type="presParOf" srcId="{DCED45A4-0176-4A0A-906A-4F6CF5CE6091}" destId="{00D7292A-FB8E-4BEA-B4ED-38A5142A2E8F}" srcOrd="0" destOrd="0" presId="urn:microsoft.com/office/officeart/2005/8/layout/hProcess6"/>
    <dgm:cxn modelId="{C6C914A4-DF3C-40B1-A585-D8FB4A86F781}" type="presParOf" srcId="{DCED45A4-0176-4A0A-906A-4F6CF5CE6091}" destId="{A10C94F9-4D17-4519-B1BD-E59ED1C57C4D}" srcOrd="1" destOrd="0" presId="urn:microsoft.com/office/officeart/2005/8/layout/hProcess6"/>
    <dgm:cxn modelId="{73E6C883-4D07-4AFA-B9C5-9C815DB85C4D}" type="presParOf" srcId="{DCED45A4-0176-4A0A-906A-4F6CF5CE6091}" destId="{E6EF8FCC-5B81-41D8-95F6-9A109CFE872E}" srcOrd="2" destOrd="0" presId="urn:microsoft.com/office/officeart/2005/8/layout/hProcess6"/>
    <dgm:cxn modelId="{92CDA1F7-7634-4AED-93A2-A38D8FDF1867}" type="presParOf" srcId="{DCED45A4-0176-4A0A-906A-4F6CF5CE6091}" destId="{247FF364-7072-4AE0-92BC-E6970D473269}" srcOrd="3" destOrd="0" presId="urn:microsoft.com/office/officeart/2005/8/layout/hProcess6"/>
    <dgm:cxn modelId="{79A94BB3-34CE-42C5-AA7D-E5A6DC7918FC}" type="presParOf" srcId="{BDD0DCB5-BD06-47C5-9301-6CC6E7DA8D4F}" destId="{EFFD648C-38DE-49FC-9A49-556DAE7012EC}" srcOrd="3" destOrd="0" presId="urn:microsoft.com/office/officeart/2005/8/layout/hProcess6"/>
    <dgm:cxn modelId="{FD377C03-1C63-48E1-A79C-1A8FA224FB4E}" type="presParOf" srcId="{BDD0DCB5-BD06-47C5-9301-6CC6E7DA8D4F}" destId="{B792D12B-9167-4F45-AF27-DCAFA14AE1B0}" srcOrd="4" destOrd="0" presId="urn:microsoft.com/office/officeart/2005/8/layout/hProcess6"/>
    <dgm:cxn modelId="{67AE0630-D5AD-45C8-AF51-1AA955A68A4B}" type="presParOf" srcId="{B792D12B-9167-4F45-AF27-DCAFA14AE1B0}" destId="{08FE4821-0FB7-4740-BABE-963181835073}" srcOrd="0" destOrd="0" presId="urn:microsoft.com/office/officeart/2005/8/layout/hProcess6"/>
    <dgm:cxn modelId="{C4FA32B9-9262-4E5B-9B44-C238E6BFC332}" type="presParOf" srcId="{B792D12B-9167-4F45-AF27-DCAFA14AE1B0}" destId="{09AC15FD-C0D9-4F34-BDBA-258DA44724CF}" srcOrd="1" destOrd="0" presId="urn:microsoft.com/office/officeart/2005/8/layout/hProcess6"/>
    <dgm:cxn modelId="{ABCBAA49-72D5-41B4-917E-08FDA14EF379}" type="presParOf" srcId="{B792D12B-9167-4F45-AF27-DCAFA14AE1B0}" destId="{4C78E1E4-E0EF-43CF-AB27-8FD96B6C9F1E}" srcOrd="2" destOrd="0" presId="urn:microsoft.com/office/officeart/2005/8/layout/hProcess6"/>
    <dgm:cxn modelId="{8B9E1958-1720-4104-AA72-F18EFE239551}" type="presParOf" srcId="{B792D12B-9167-4F45-AF27-DCAFA14AE1B0}" destId="{E773B33B-7F0A-4CE4-86BD-4B2C4CD8C82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DD774-7D5E-489A-B5A3-644015F8EC6E}" type="doc">
      <dgm:prSet loTypeId="urn:microsoft.com/office/officeart/2005/8/layout/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66BB93-BAC1-4939-AC31-BAD58748E90C}">
      <dgm:prSet phldrT="[Text]" custT="1"/>
      <dgm:spPr/>
      <dgm:t>
        <a:bodyPr/>
        <a:lstStyle/>
        <a:p>
          <a:r>
            <a:rPr kumimoji="0" lang="en-US" altLang="en-US" sz="1800" b="1" i="1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c.1393-1G&gt;A</a:t>
          </a:r>
          <a:endParaRPr lang="en-US" sz="2000" b="1" dirty="0"/>
        </a:p>
      </dgm:t>
    </dgm:pt>
    <dgm:pt modelId="{72FB5CF1-C01E-4420-928A-5CA122D0CF7E}" type="parTrans" cxnId="{859B6CD3-C60D-418F-B78F-1E45D7E02103}">
      <dgm:prSet/>
      <dgm:spPr/>
      <dgm:t>
        <a:bodyPr/>
        <a:lstStyle/>
        <a:p>
          <a:endParaRPr lang="en-US"/>
        </a:p>
      </dgm:t>
    </dgm:pt>
    <dgm:pt modelId="{7FE717AA-D075-40A5-A0D8-0D6C0CE455E7}" type="sibTrans" cxnId="{859B6CD3-C60D-418F-B78F-1E45D7E02103}">
      <dgm:prSet/>
      <dgm:spPr/>
      <dgm:t>
        <a:bodyPr/>
        <a:lstStyle/>
        <a:p>
          <a:endParaRPr lang="en-US"/>
        </a:p>
      </dgm:t>
    </dgm:pt>
    <dgm:pt modelId="{A54CD2B5-9EA1-4286-B0E2-1DB7B72CC7C7}">
      <dgm:prSet phldrT="[Text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17%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30B6C-881B-4B62-B5C5-70A6DC439144}" type="parTrans" cxnId="{483C795D-4655-4DD0-A398-C2950105B4DE}">
      <dgm:prSet/>
      <dgm:spPr/>
      <dgm:t>
        <a:bodyPr/>
        <a:lstStyle/>
        <a:p>
          <a:endParaRPr lang="en-US"/>
        </a:p>
      </dgm:t>
    </dgm:pt>
    <dgm:pt modelId="{4D6D0A02-A0E6-4BBB-96BC-A98FE89BED17}" type="sibTrans" cxnId="{483C795D-4655-4DD0-A398-C2950105B4DE}">
      <dgm:prSet/>
      <dgm:spPr/>
      <dgm:t>
        <a:bodyPr/>
        <a:lstStyle/>
        <a:p>
          <a:endParaRPr lang="en-US"/>
        </a:p>
      </dgm:t>
    </dgm:pt>
    <dgm:pt modelId="{7F8B9404-7CFF-43CF-9ED0-130E953816FB}">
      <dgm:prSet phldrT="[Text]" custT="1"/>
      <dgm:spPr/>
      <dgm:t>
        <a:bodyPr/>
        <a:lstStyle/>
        <a:p>
          <a:r>
            <a:rPr kumimoji="0" lang="en-US" altLang="en-US" sz="2000" b="1" i="1" u="none" strike="noStrike" cap="none" normalizeH="0" baseline="0" smtClean="0">
              <a:ln/>
              <a:effectLst/>
              <a:latin typeface="Times New Roman" panose="02020603050405020304" pitchFamily="18" charset="0"/>
            </a:rPr>
            <a:t>F508del</a:t>
          </a:r>
          <a:endParaRPr lang="en-US" sz="2000" b="1" dirty="0"/>
        </a:p>
      </dgm:t>
    </dgm:pt>
    <dgm:pt modelId="{43CFD898-97C0-4E9E-89DE-6D3AFB714E25}" type="parTrans" cxnId="{65605DC9-63CF-4F47-86CC-3D8E3C60F2AF}">
      <dgm:prSet/>
      <dgm:spPr/>
      <dgm:t>
        <a:bodyPr/>
        <a:lstStyle/>
        <a:p>
          <a:endParaRPr lang="en-US"/>
        </a:p>
      </dgm:t>
    </dgm:pt>
    <dgm:pt modelId="{BD81A2FC-2DAF-48A0-9B1B-EB9C0160FCF8}" type="sibTrans" cxnId="{65605DC9-63CF-4F47-86CC-3D8E3C60F2AF}">
      <dgm:prSet/>
      <dgm:spPr/>
      <dgm:t>
        <a:bodyPr/>
        <a:lstStyle/>
        <a:p>
          <a:endParaRPr lang="en-US"/>
        </a:p>
      </dgm:t>
    </dgm:pt>
    <dgm:pt modelId="{BAB23A6E-E140-44FB-B774-79F24D750E09}">
      <dgm:prSet phldrT="[Text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14%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C3AA6-0333-4C98-B103-041DBE6B8D6F}" type="parTrans" cxnId="{E5B320D1-7CA2-4898-AEB7-A16F4A15A39C}">
      <dgm:prSet/>
      <dgm:spPr/>
      <dgm:t>
        <a:bodyPr/>
        <a:lstStyle/>
        <a:p>
          <a:endParaRPr lang="en-US"/>
        </a:p>
      </dgm:t>
    </dgm:pt>
    <dgm:pt modelId="{D1E67585-DD66-4135-905A-2ACB2BEB4A4E}" type="sibTrans" cxnId="{E5B320D1-7CA2-4898-AEB7-A16F4A15A39C}">
      <dgm:prSet/>
      <dgm:spPr/>
      <dgm:t>
        <a:bodyPr/>
        <a:lstStyle/>
        <a:p>
          <a:endParaRPr lang="en-US"/>
        </a:p>
      </dgm:t>
    </dgm:pt>
    <dgm:pt modelId="{A34E54D3-5826-40A1-999C-BA132687AAB6}">
      <dgm:prSet phldrT="[Text]" custT="1"/>
      <dgm:spPr/>
      <dgm:t>
        <a:bodyPr/>
        <a:lstStyle/>
        <a:p>
          <a:r>
            <a:rPr kumimoji="0" lang="en-US" altLang="en-US" sz="2000" b="1" i="1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W1282X</a:t>
          </a:r>
          <a:endParaRPr lang="en-US" sz="2000" b="1" dirty="0"/>
        </a:p>
      </dgm:t>
    </dgm:pt>
    <dgm:pt modelId="{CBEA6405-9BC4-4B5C-9C85-94AA5F7CD720}" type="parTrans" cxnId="{1E4F7C43-80EA-4D30-870A-54A517DD6818}">
      <dgm:prSet/>
      <dgm:spPr/>
      <dgm:t>
        <a:bodyPr/>
        <a:lstStyle/>
        <a:p>
          <a:endParaRPr lang="en-US"/>
        </a:p>
      </dgm:t>
    </dgm:pt>
    <dgm:pt modelId="{85C5A9A5-B504-4F16-8F96-3315F7318466}" type="sibTrans" cxnId="{1E4F7C43-80EA-4D30-870A-54A517DD6818}">
      <dgm:prSet/>
      <dgm:spPr/>
      <dgm:t>
        <a:bodyPr/>
        <a:lstStyle/>
        <a:p>
          <a:endParaRPr lang="en-US"/>
        </a:p>
      </dgm:t>
    </dgm:pt>
    <dgm:pt modelId="{29BBAAA5-4E08-4ED8-8421-270B40F1B03D}">
      <dgm:prSet phldrT="[Text]" custT="1"/>
      <dgm:spPr/>
      <dgm:t>
        <a:bodyPr/>
        <a:lstStyle/>
        <a:p>
          <a:r>
            <a:rPr kumimoji="0" lang="en-US" altLang="en-US" sz="18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11.5%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83103A-311B-44C9-B992-DEE94D753213}" type="parTrans" cxnId="{473A2DE5-B57B-4EE1-AF7C-7D964018726A}">
      <dgm:prSet/>
      <dgm:spPr/>
      <dgm:t>
        <a:bodyPr/>
        <a:lstStyle/>
        <a:p>
          <a:endParaRPr lang="en-US"/>
        </a:p>
      </dgm:t>
    </dgm:pt>
    <dgm:pt modelId="{191203D9-F369-4BC4-8800-DE6E8A16C8E6}" type="sibTrans" cxnId="{473A2DE5-B57B-4EE1-AF7C-7D964018726A}">
      <dgm:prSet/>
      <dgm:spPr/>
      <dgm:t>
        <a:bodyPr/>
        <a:lstStyle/>
        <a:p>
          <a:endParaRPr lang="en-US"/>
        </a:p>
      </dgm:t>
    </dgm:pt>
    <dgm:pt modelId="{1BE16924-9318-451E-AE16-402046C321DE}">
      <dgm:prSet custT="1"/>
      <dgm:spPr/>
      <dgm:t>
        <a:bodyPr/>
        <a:lstStyle/>
        <a:p>
          <a:r>
            <a:rPr kumimoji="0" lang="en-US" altLang="en-US" sz="1400" b="1" i="1" u="none" strike="noStrike" cap="none" normalizeH="0" baseline="0" smtClean="0">
              <a:ln/>
              <a:effectLst/>
              <a:latin typeface="Times New Roman" panose="02020603050405020304" pitchFamily="18" charset="0"/>
            </a:rPr>
            <a:t>c.2988+1Kbdel8.6Kb</a:t>
          </a:r>
          <a:endParaRPr lang="en-US" sz="2000" b="1" dirty="0"/>
        </a:p>
      </dgm:t>
    </dgm:pt>
    <dgm:pt modelId="{9269D7FB-2B09-4A71-AC05-AB67402FD140}" type="parTrans" cxnId="{212BCE16-1FAF-4573-963A-530D93784459}">
      <dgm:prSet/>
      <dgm:spPr/>
      <dgm:t>
        <a:bodyPr/>
        <a:lstStyle/>
        <a:p>
          <a:endParaRPr lang="en-US"/>
        </a:p>
      </dgm:t>
    </dgm:pt>
    <dgm:pt modelId="{3E83EFE4-EEF1-4847-9311-121BBA3CD8D1}" type="sibTrans" cxnId="{212BCE16-1FAF-4573-963A-530D93784459}">
      <dgm:prSet/>
      <dgm:spPr/>
      <dgm:t>
        <a:bodyPr/>
        <a:lstStyle/>
        <a:p>
          <a:endParaRPr lang="en-US"/>
        </a:p>
      </dgm:t>
    </dgm:pt>
    <dgm:pt modelId="{8DEB1D6D-0955-4399-AF59-81F494B37F3E}">
      <dgm:prSet custT="1"/>
      <dgm:spPr/>
      <dgm:t>
        <a:bodyPr/>
        <a:lstStyle/>
        <a:p>
          <a:r>
            <a:rPr kumimoji="0" lang="en-US" altLang="en-US" sz="2000" b="1" i="1" u="none" strike="noStrike" cap="none" normalizeH="0" baseline="0" smtClean="0">
              <a:ln/>
              <a:effectLst/>
              <a:latin typeface="Times New Roman" panose="02020603050405020304" pitchFamily="18" charset="0"/>
            </a:rPr>
            <a:t>G85E</a:t>
          </a:r>
          <a:endParaRPr lang="en-US" sz="2000" b="1" dirty="0"/>
        </a:p>
      </dgm:t>
    </dgm:pt>
    <dgm:pt modelId="{2C8E1602-6682-40BE-B721-EB0D2441984E}" type="parTrans" cxnId="{4DC50A70-2AB5-4D84-B6EE-F1338EF67745}">
      <dgm:prSet/>
      <dgm:spPr/>
      <dgm:t>
        <a:bodyPr/>
        <a:lstStyle/>
        <a:p>
          <a:endParaRPr lang="en-US"/>
        </a:p>
      </dgm:t>
    </dgm:pt>
    <dgm:pt modelId="{178F8C20-1BED-4239-8666-D7E3D0BB24EB}" type="sibTrans" cxnId="{4DC50A70-2AB5-4D84-B6EE-F1338EF67745}">
      <dgm:prSet/>
      <dgm:spPr/>
      <dgm:t>
        <a:bodyPr/>
        <a:lstStyle/>
        <a:p>
          <a:endParaRPr lang="en-US"/>
        </a:p>
      </dgm:t>
    </dgm:pt>
    <dgm:pt modelId="{95ED9C21-C0EA-4B2F-88EA-0A4627DC07EA}">
      <dgm:prSet custT="1"/>
      <dgm:spPr/>
      <dgm:t>
        <a:bodyPr/>
        <a:lstStyle/>
        <a:p>
          <a:r>
            <a:rPr kumimoji="0" lang="en-US" altLang="en-US" sz="1600" b="1" i="1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CFTRdele2</a:t>
          </a:r>
          <a:endParaRPr lang="en-US" sz="2000" b="1" dirty="0"/>
        </a:p>
      </dgm:t>
    </dgm:pt>
    <dgm:pt modelId="{4D3A864B-E41A-4593-BC07-1C5D1D6B752A}" type="parTrans" cxnId="{EC9167D6-6C02-4271-B76F-80D8712A129B}">
      <dgm:prSet/>
      <dgm:spPr/>
      <dgm:t>
        <a:bodyPr/>
        <a:lstStyle/>
        <a:p>
          <a:endParaRPr lang="en-US"/>
        </a:p>
      </dgm:t>
    </dgm:pt>
    <dgm:pt modelId="{7EE58211-0994-4985-9108-E87B2F4A197A}" type="sibTrans" cxnId="{EC9167D6-6C02-4271-B76F-80D8712A129B}">
      <dgm:prSet/>
      <dgm:spPr/>
      <dgm:t>
        <a:bodyPr/>
        <a:lstStyle/>
        <a:p>
          <a:endParaRPr lang="en-US"/>
        </a:p>
      </dgm:t>
    </dgm:pt>
    <dgm:pt modelId="{93C52F00-1847-4C4A-AA78-0D1087A9EBAD}">
      <dgm:prSet custT="1"/>
      <dgm:spPr/>
      <dgm:t>
        <a:bodyPr/>
        <a:lstStyle/>
        <a:p>
          <a:r>
            <a:rPr kumimoji="0" lang="en-US" altLang="en-US" sz="18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10%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F6768-AC60-410D-9C5D-B74257069AF3}" type="parTrans" cxnId="{75A48B7A-6945-4FDA-AB77-AAF0FE75027C}">
      <dgm:prSet/>
      <dgm:spPr/>
      <dgm:t>
        <a:bodyPr/>
        <a:lstStyle/>
        <a:p>
          <a:endParaRPr lang="en-US"/>
        </a:p>
      </dgm:t>
    </dgm:pt>
    <dgm:pt modelId="{4A9CD5E4-7703-4119-9246-753AD7B996B6}" type="sibTrans" cxnId="{75A48B7A-6945-4FDA-AB77-AAF0FE75027C}">
      <dgm:prSet/>
      <dgm:spPr/>
      <dgm:t>
        <a:bodyPr/>
        <a:lstStyle/>
        <a:p>
          <a:endParaRPr lang="en-US"/>
        </a:p>
      </dgm:t>
    </dgm:pt>
    <dgm:pt modelId="{4F426F7E-60FC-40A5-B4E7-D9F437852127}">
      <dgm:prSet custT="1"/>
      <dgm:spPr/>
      <dgm:t>
        <a:bodyPr/>
        <a:lstStyle/>
        <a:p>
          <a:r>
            <a:rPr kumimoji="0" lang="en-US" altLang="en-US" sz="1800" b="1" i="0" u="none" strike="noStrike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9%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6CD58-297D-4668-8378-12592CD7FFD6}" type="parTrans" cxnId="{26999584-64F8-42E5-B724-5F3CB3EE94EF}">
      <dgm:prSet/>
      <dgm:spPr/>
      <dgm:t>
        <a:bodyPr/>
        <a:lstStyle/>
        <a:p>
          <a:endParaRPr lang="en-US"/>
        </a:p>
      </dgm:t>
    </dgm:pt>
    <dgm:pt modelId="{6E4A27CE-2AE2-430C-8EBB-53B9ABDB2D57}" type="sibTrans" cxnId="{26999584-64F8-42E5-B724-5F3CB3EE94EF}">
      <dgm:prSet/>
      <dgm:spPr/>
      <dgm:t>
        <a:bodyPr/>
        <a:lstStyle/>
        <a:p>
          <a:endParaRPr lang="en-US"/>
        </a:p>
      </dgm:t>
    </dgm:pt>
    <dgm:pt modelId="{7100D3E5-5F44-4750-8C4A-4099E9389012}">
      <dgm:prSet custT="1"/>
      <dgm:spPr/>
      <dgm:t>
        <a:bodyPr/>
        <a:lstStyle/>
        <a:p>
          <a:r>
            <a:rPr kumimoji="0" lang="en-US" altLang="en-US" sz="1800" b="1" i="0" u="none" strike="noStrike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8.5%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9F59A-51C5-4522-B0DB-8AF8B9BC8CC5}" type="parTrans" cxnId="{70E607B9-FD3F-4BCB-AB6C-B1A6406C6EEC}">
      <dgm:prSet/>
      <dgm:spPr/>
      <dgm:t>
        <a:bodyPr/>
        <a:lstStyle/>
        <a:p>
          <a:endParaRPr lang="en-US"/>
        </a:p>
      </dgm:t>
    </dgm:pt>
    <dgm:pt modelId="{231DFB98-1F0C-4B4C-8991-EA71FC6D0519}" type="sibTrans" cxnId="{70E607B9-FD3F-4BCB-AB6C-B1A6406C6EEC}">
      <dgm:prSet/>
      <dgm:spPr/>
      <dgm:t>
        <a:bodyPr/>
        <a:lstStyle/>
        <a:p>
          <a:endParaRPr lang="en-US"/>
        </a:p>
      </dgm:t>
    </dgm:pt>
    <dgm:pt modelId="{C31A9A4A-D540-4340-9CE2-479648799444}" type="pres">
      <dgm:prSet presAssocID="{952DD774-7D5E-489A-B5A3-644015F8EC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5F5D4-9804-49CD-A05E-F6B974732253}" type="pres">
      <dgm:prSet presAssocID="{4166BB93-BAC1-4939-AC31-BAD58748E90C}" presName="composite" presStyleCnt="0"/>
      <dgm:spPr/>
      <dgm:t>
        <a:bodyPr/>
        <a:lstStyle/>
        <a:p>
          <a:endParaRPr lang="en-US"/>
        </a:p>
      </dgm:t>
    </dgm:pt>
    <dgm:pt modelId="{01A63B1E-DB43-4F0C-BAB5-9C4E80C59DA2}" type="pres">
      <dgm:prSet presAssocID="{4166BB93-BAC1-4939-AC31-BAD58748E90C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5945F-5548-48DA-86A9-4A92104F40B7}" type="pres">
      <dgm:prSet presAssocID="{4166BB93-BAC1-4939-AC31-BAD58748E90C}" presName="parSh" presStyleLbl="node1" presStyleIdx="0" presStyleCnt="6" custScaleX="166774" custScaleY="139216" custLinFactNeighborX="3209" custLinFactNeighborY="-29787"/>
      <dgm:spPr/>
      <dgm:t>
        <a:bodyPr/>
        <a:lstStyle/>
        <a:p>
          <a:endParaRPr lang="en-US"/>
        </a:p>
      </dgm:t>
    </dgm:pt>
    <dgm:pt modelId="{0599B1F2-DCF9-4009-88A3-F8966096258D}" type="pres">
      <dgm:prSet presAssocID="{4166BB93-BAC1-4939-AC31-BAD58748E90C}" presName="desTx" presStyleLbl="fgAcc1" presStyleIdx="0" presStyleCnt="6" custScaleX="110323" custScaleY="96383" custLinFactNeighborX="21472" custLinFactNeighborY="-2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1E474-F5C7-49F2-8B0F-87318FF30470}" type="pres">
      <dgm:prSet presAssocID="{7FE717AA-D075-40A5-A0D8-0D6C0CE455E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96D6D77-9C24-4DE3-AFE6-1DEF248792BC}" type="pres">
      <dgm:prSet presAssocID="{7FE717AA-D075-40A5-A0D8-0D6C0CE455E7}" presName="connTx" presStyleLbl="sibTrans2D1" presStyleIdx="0" presStyleCnt="5"/>
      <dgm:spPr/>
      <dgm:t>
        <a:bodyPr/>
        <a:lstStyle/>
        <a:p>
          <a:endParaRPr lang="en-US"/>
        </a:p>
      </dgm:t>
    </dgm:pt>
    <dgm:pt modelId="{56D20303-84FA-4A72-B7C6-614676F4B4D6}" type="pres">
      <dgm:prSet presAssocID="{7F8B9404-7CFF-43CF-9ED0-130E953816FB}" presName="composite" presStyleCnt="0"/>
      <dgm:spPr/>
      <dgm:t>
        <a:bodyPr/>
        <a:lstStyle/>
        <a:p>
          <a:endParaRPr lang="en-US"/>
        </a:p>
      </dgm:t>
    </dgm:pt>
    <dgm:pt modelId="{077CBED8-0C14-4DA8-8EBE-45E08D49A874}" type="pres">
      <dgm:prSet presAssocID="{7F8B9404-7CFF-43CF-9ED0-130E953816FB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C5E0A-4DA1-4516-888A-7EFE01F87240}" type="pres">
      <dgm:prSet presAssocID="{7F8B9404-7CFF-43CF-9ED0-130E953816FB}" presName="parSh" presStyleLbl="node1" presStyleIdx="1" presStyleCnt="6" custScaleX="133664" custScaleY="139216" custLinFactNeighborX="3209" custLinFactNeighborY="-29787"/>
      <dgm:spPr/>
      <dgm:t>
        <a:bodyPr/>
        <a:lstStyle/>
        <a:p>
          <a:endParaRPr lang="en-US"/>
        </a:p>
      </dgm:t>
    </dgm:pt>
    <dgm:pt modelId="{A6D2E3E9-AE73-4B7E-92D2-283427245888}" type="pres">
      <dgm:prSet presAssocID="{7F8B9404-7CFF-43CF-9ED0-130E953816FB}" presName="desTx" presStyleLbl="fgAcc1" presStyleIdx="1" presStyleCnt="6" custScaleX="110323" custScaleY="96383" custLinFactNeighborY="-8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44BEA-494A-418A-AFDE-D8C23DD992A0}" type="pres">
      <dgm:prSet presAssocID="{BD81A2FC-2DAF-48A0-9B1B-EB9C0160FCF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6255136-02EB-4090-BAB3-86E56C20F461}" type="pres">
      <dgm:prSet presAssocID="{BD81A2FC-2DAF-48A0-9B1B-EB9C0160FCF8}" presName="connTx" presStyleLbl="sibTrans2D1" presStyleIdx="1" presStyleCnt="5"/>
      <dgm:spPr/>
      <dgm:t>
        <a:bodyPr/>
        <a:lstStyle/>
        <a:p>
          <a:endParaRPr lang="en-US"/>
        </a:p>
      </dgm:t>
    </dgm:pt>
    <dgm:pt modelId="{3FAA9C1E-F156-408F-99BA-F39E63649E3C}" type="pres">
      <dgm:prSet presAssocID="{A34E54D3-5826-40A1-999C-BA132687AAB6}" presName="composite" presStyleCnt="0"/>
      <dgm:spPr/>
      <dgm:t>
        <a:bodyPr/>
        <a:lstStyle/>
        <a:p>
          <a:endParaRPr lang="en-US"/>
        </a:p>
      </dgm:t>
    </dgm:pt>
    <dgm:pt modelId="{AF984F04-FCD9-4DE4-AB5E-1533E14AD6EF}" type="pres">
      <dgm:prSet presAssocID="{A34E54D3-5826-40A1-999C-BA132687AAB6}" presName="par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E7546-CFD6-4238-91A5-ADCB0635D20D}" type="pres">
      <dgm:prSet presAssocID="{A34E54D3-5826-40A1-999C-BA132687AAB6}" presName="parSh" presStyleLbl="node1" presStyleIdx="2" presStyleCnt="6" custScaleX="133664" custScaleY="139216" custLinFactNeighborX="3209" custLinFactNeighborY="-29787"/>
      <dgm:spPr/>
      <dgm:t>
        <a:bodyPr/>
        <a:lstStyle/>
        <a:p>
          <a:endParaRPr lang="en-US"/>
        </a:p>
      </dgm:t>
    </dgm:pt>
    <dgm:pt modelId="{75CC91AE-8D18-45F6-8673-EEC9E3A48E03}" type="pres">
      <dgm:prSet presAssocID="{A34E54D3-5826-40A1-999C-BA132687AAB6}" presName="desTx" presStyleLbl="fgAcc1" presStyleIdx="2" presStyleCnt="6" custScaleX="122745" custScaleY="96383" custLinFactNeighborX="-6013" custLinFactNeighborY="-8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3B2F0-7914-4A0C-B102-F7DD2BBEE1D7}" type="pres">
      <dgm:prSet presAssocID="{85C5A9A5-B504-4F16-8F96-3315F731846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755D79D-8938-4A19-AC78-9BE7310715AB}" type="pres">
      <dgm:prSet presAssocID="{85C5A9A5-B504-4F16-8F96-3315F7318466}" presName="connTx" presStyleLbl="sibTrans2D1" presStyleIdx="2" presStyleCnt="5"/>
      <dgm:spPr/>
      <dgm:t>
        <a:bodyPr/>
        <a:lstStyle/>
        <a:p>
          <a:endParaRPr lang="en-US"/>
        </a:p>
      </dgm:t>
    </dgm:pt>
    <dgm:pt modelId="{AB49BA49-7DDB-40FE-9CDF-5B9561C2B8E2}" type="pres">
      <dgm:prSet presAssocID="{1BE16924-9318-451E-AE16-402046C321DE}" presName="composite" presStyleCnt="0"/>
      <dgm:spPr/>
      <dgm:t>
        <a:bodyPr/>
        <a:lstStyle/>
        <a:p>
          <a:endParaRPr lang="en-US"/>
        </a:p>
      </dgm:t>
    </dgm:pt>
    <dgm:pt modelId="{B0314E24-ED40-4F00-9044-4A6CABF63467}" type="pres">
      <dgm:prSet presAssocID="{1BE16924-9318-451E-AE16-402046C321DE}" presName="par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1BA76-D468-4D68-BCDF-C18960C357A6}" type="pres">
      <dgm:prSet presAssocID="{1BE16924-9318-451E-AE16-402046C321DE}" presName="parSh" presStyleLbl="node1" presStyleIdx="3" presStyleCnt="6" custScaleX="195065" custScaleY="139216" custLinFactNeighborX="3209" custLinFactNeighborY="-29787"/>
      <dgm:spPr/>
      <dgm:t>
        <a:bodyPr/>
        <a:lstStyle/>
        <a:p>
          <a:endParaRPr lang="en-US"/>
        </a:p>
      </dgm:t>
    </dgm:pt>
    <dgm:pt modelId="{990B852C-C69B-4C18-AB9A-D2BBD14CFF42}" type="pres">
      <dgm:prSet presAssocID="{1BE16924-9318-451E-AE16-402046C321DE}" presName="desTx" presStyleLbl="fgAcc1" presStyleIdx="3" presStyleCnt="6" custScaleX="110323" custScaleY="96383" custLinFactNeighborX="30913" custLinFactNeighborY="-8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0EDC6-B620-4DDB-A761-A6D42302A574}" type="pres">
      <dgm:prSet presAssocID="{3E83EFE4-EEF1-4847-9311-121BBA3CD8D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3759493-C84D-438B-9614-7BD9F8D19079}" type="pres">
      <dgm:prSet presAssocID="{3E83EFE4-EEF1-4847-9311-121BBA3CD8D1}" presName="connTx" presStyleLbl="sibTrans2D1" presStyleIdx="3" presStyleCnt="5"/>
      <dgm:spPr/>
      <dgm:t>
        <a:bodyPr/>
        <a:lstStyle/>
        <a:p>
          <a:endParaRPr lang="en-US"/>
        </a:p>
      </dgm:t>
    </dgm:pt>
    <dgm:pt modelId="{474522C0-C7D3-44A2-990F-233DAB635C0C}" type="pres">
      <dgm:prSet presAssocID="{8DEB1D6D-0955-4399-AF59-81F494B37F3E}" presName="composite" presStyleCnt="0"/>
      <dgm:spPr/>
      <dgm:t>
        <a:bodyPr/>
        <a:lstStyle/>
        <a:p>
          <a:endParaRPr lang="en-US"/>
        </a:p>
      </dgm:t>
    </dgm:pt>
    <dgm:pt modelId="{542F98AF-A14D-4EFA-ADD1-60E5384298CA}" type="pres">
      <dgm:prSet presAssocID="{8DEB1D6D-0955-4399-AF59-81F494B37F3E}" presName="par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80962-55D5-421B-A43D-A5B9D14F8C06}" type="pres">
      <dgm:prSet presAssocID="{8DEB1D6D-0955-4399-AF59-81F494B37F3E}" presName="parSh" presStyleLbl="node1" presStyleIdx="4" presStyleCnt="6" custScaleX="133664" custScaleY="139216" custLinFactNeighborX="3209" custLinFactNeighborY="-29787"/>
      <dgm:spPr/>
      <dgm:t>
        <a:bodyPr/>
        <a:lstStyle/>
        <a:p>
          <a:endParaRPr lang="en-US"/>
        </a:p>
      </dgm:t>
    </dgm:pt>
    <dgm:pt modelId="{8F69D865-C1BC-4DD2-8D03-C7C4D9FA1E81}" type="pres">
      <dgm:prSet presAssocID="{8DEB1D6D-0955-4399-AF59-81F494B37F3E}" presName="desTx" presStyleLbl="fgAcc1" presStyleIdx="4" presStyleCnt="6" custScaleX="110323" custScaleY="96383" custLinFactNeighborY="-8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53FEC-61C9-4405-A1B6-C6CBD83795DB}" type="pres">
      <dgm:prSet presAssocID="{178F8C20-1BED-4239-8666-D7E3D0BB24E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D79762D-C01A-4F8D-9C5E-5FB0ECBAB597}" type="pres">
      <dgm:prSet presAssocID="{178F8C20-1BED-4239-8666-D7E3D0BB24EB}" presName="connTx" presStyleLbl="sibTrans2D1" presStyleIdx="4" presStyleCnt="5"/>
      <dgm:spPr/>
      <dgm:t>
        <a:bodyPr/>
        <a:lstStyle/>
        <a:p>
          <a:endParaRPr lang="en-US"/>
        </a:p>
      </dgm:t>
    </dgm:pt>
    <dgm:pt modelId="{0066053C-C0EB-4F34-B8C9-20D3DCD0BB60}" type="pres">
      <dgm:prSet presAssocID="{95ED9C21-C0EA-4B2F-88EA-0A4627DC07EA}" presName="composite" presStyleCnt="0"/>
      <dgm:spPr/>
      <dgm:t>
        <a:bodyPr/>
        <a:lstStyle/>
        <a:p>
          <a:endParaRPr lang="en-US"/>
        </a:p>
      </dgm:t>
    </dgm:pt>
    <dgm:pt modelId="{26145E7C-3967-4173-BDA6-44944417314C}" type="pres">
      <dgm:prSet presAssocID="{95ED9C21-C0EA-4B2F-88EA-0A4627DC07EA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DA27A-3A65-40CE-91B9-765E88F21760}" type="pres">
      <dgm:prSet presAssocID="{95ED9C21-C0EA-4B2F-88EA-0A4627DC07EA}" presName="parSh" presStyleLbl="node1" presStyleIdx="5" presStyleCnt="6" custScaleX="133664" custScaleY="139216" custLinFactNeighborX="3209" custLinFactNeighborY="-29787"/>
      <dgm:spPr/>
      <dgm:t>
        <a:bodyPr/>
        <a:lstStyle/>
        <a:p>
          <a:endParaRPr lang="en-US"/>
        </a:p>
      </dgm:t>
    </dgm:pt>
    <dgm:pt modelId="{9958768E-F22C-4553-8C5B-DC12FAB27943}" type="pres">
      <dgm:prSet presAssocID="{95ED9C21-C0EA-4B2F-88EA-0A4627DC07EA}" presName="desTx" presStyleLbl="fgAcc1" presStyleIdx="5" presStyleCnt="6" custScaleX="110323" custScaleY="96383" custLinFactNeighborY="-8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A84A1-66F7-4DD2-9DC1-5B392E3B2BC3}" type="presOf" srcId="{BD81A2FC-2DAF-48A0-9B1B-EB9C0160FCF8}" destId="{96255136-02EB-4090-BAB3-86E56C20F461}" srcOrd="1" destOrd="0" presId="urn:microsoft.com/office/officeart/2005/8/layout/process3"/>
    <dgm:cxn modelId="{B598E247-8C44-4947-BE62-BE361250F062}" type="presOf" srcId="{95ED9C21-C0EA-4B2F-88EA-0A4627DC07EA}" destId="{C6ADA27A-3A65-40CE-91B9-765E88F21760}" srcOrd="1" destOrd="0" presId="urn:microsoft.com/office/officeart/2005/8/layout/process3"/>
    <dgm:cxn modelId="{C36CCD3B-1856-4EC7-AFDF-7583D85CEEFA}" type="presOf" srcId="{A34E54D3-5826-40A1-999C-BA132687AAB6}" destId="{903E7546-CFD6-4238-91A5-ADCB0635D20D}" srcOrd="1" destOrd="0" presId="urn:microsoft.com/office/officeart/2005/8/layout/process3"/>
    <dgm:cxn modelId="{12416237-F5D6-46C6-AA70-E03ED9E7BAEC}" type="presOf" srcId="{85C5A9A5-B504-4F16-8F96-3315F7318466}" destId="{D755D79D-8938-4A19-AC78-9BE7310715AB}" srcOrd="1" destOrd="0" presId="urn:microsoft.com/office/officeart/2005/8/layout/process3"/>
    <dgm:cxn modelId="{DBAB24F5-686B-461A-851A-ABD335825AC4}" type="presOf" srcId="{7F8B9404-7CFF-43CF-9ED0-130E953816FB}" destId="{EA8C5E0A-4DA1-4516-888A-7EFE01F87240}" srcOrd="1" destOrd="0" presId="urn:microsoft.com/office/officeart/2005/8/layout/process3"/>
    <dgm:cxn modelId="{4B188D84-43E4-4E79-BFD4-189B9C78346B}" type="presOf" srcId="{A54CD2B5-9EA1-4286-B0E2-1DB7B72CC7C7}" destId="{0599B1F2-DCF9-4009-88A3-F8966096258D}" srcOrd="0" destOrd="0" presId="urn:microsoft.com/office/officeart/2005/8/layout/process3"/>
    <dgm:cxn modelId="{64E60F35-882B-47FF-B00F-F4ACDF964CA5}" type="presOf" srcId="{178F8C20-1BED-4239-8666-D7E3D0BB24EB}" destId="{1D79762D-C01A-4F8D-9C5E-5FB0ECBAB597}" srcOrd="1" destOrd="0" presId="urn:microsoft.com/office/officeart/2005/8/layout/process3"/>
    <dgm:cxn modelId="{0738A556-D788-4493-82DD-CF1FF5793E63}" type="presOf" srcId="{BAB23A6E-E140-44FB-B774-79F24D750E09}" destId="{A6D2E3E9-AE73-4B7E-92D2-283427245888}" srcOrd="0" destOrd="0" presId="urn:microsoft.com/office/officeart/2005/8/layout/process3"/>
    <dgm:cxn modelId="{AEC86A63-0AB2-48EF-8873-164BA6B17FD2}" type="presOf" srcId="{4F426F7E-60FC-40A5-B4E7-D9F437852127}" destId="{8F69D865-C1BC-4DD2-8D03-C7C4D9FA1E81}" srcOrd="0" destOrd="0" presId="urn:microsoft.com/office/officeart/2005/8/layout/process3"/>
    <dgm:cxn modelId="{E517757F-A5C4-4CA8-A3DD-856AAE958D24}" type="presOf" srcId="{A34E54D3-5826-40A1-999C-BA132687AAB6}" destId="{AF984F04-FCD9-4DE4-AB5E-1533E14AD6EF}" srcOrd="0" destOrd="0" presId="urn:microsoft.com/office/officeart/2005/8/layout/process3"/>
    <dgm:cxn modelId="{066F9418-C20F-42AD-9D81-A4A3C939382A}" type="presOf" srcId="{7FE717AA-D075-40A5-A0D8-0D6C0CE455E7}" destId="{3681E474-F5C7-49F2-8B0F-87318FF30470}" srcOrd="0" destOrd="0" presId="urn:microsoft.com/office/officeart/2005/8/layout/process3"/>
    <dgm:cxn modelId="{C0000C68-46BA-48CD-9186-815080B6C028}" type="presOf" srcId="{8DEB1D6D-0955-4399-AF59-81F494B37F3E}" destId="{542F98AF-A14D-4EFA-ADD1-60E5384298CA}" srcOrd="0" destOrd="0" presId="urn:microsoft.com/office/officeart/2005/8/layout/process3"/>
    <dgm:cxn modelId="{1E8B8783-6B1A-415B-9AE7-929862978CB2}" type="presOf" srcId="{1BE16924-9318-451E-AE16-402046C321DE}" destId="{4E61BA76-D468-4D68-BCDF-C18960C357A6}" srcOrd="1" destOrd="0" presId="urn:microsoft.com/office/officeart/2005/8/layout/process3"/>
    <dgm:cxn modelId="{BF302573-68E1-4A59-893B-244F5384376B}" type="presOf" srcId="{7100D3E5-5F44-4750-8C4A-4099E9389012}" destId="{9958768E-F22C-4553-8C5B-DC12FAB27943}" srcOrd="0" destOrd="0" presId="urn:microsoft.com/office/officeart/2005/8/layout/process3"/>
    <dgm:cxn modelId="{E73A9CFF-4300-468D-A0BB-C966F6C4E383}" type="presOf" srcId="{952DD774-7D5E-489A-B5A3-644015F8EC6E}" destId="{C31A9A4A-D540-4340-9CE2-479648799444}" srcOrd="0" destOrd="0" presId="urn:microsoft.com/office/officeart/2005/8/layout/process3"/>
    <dgm:cxn modelId="{212BCE16-1FAF-4573-963A-530D93784459}" srcId="{952DD774-7D5E-489A-B5A3-644015F8EC6E}" destId="{1BE16924-9318-451E-AE16-402046C321DE}" srcOrd="3" destOrd="0" parTransId="{9269D7FB-2B09-4A71-AC05-AB67402FD140}" sibTransId="{3E83EFE4-EEF1-4847-9311-121BBA3CD8D1}"/>
    <dgm:cxn modelId="{483C795D-4655-4DD0-A398-C2950105B4DE}" srcId="{4166BB93-BAC1-4939-AC31-BAD58748E90C}" destId="{A54CD2B5-9EA1-4286-B0E2-1DB7B72CC7C7}" srcOrd="0" destOrd="0" parTransId="{1A330B6C-881B-4B62-B5C5-70A6DC439144}" sibTransId="{4D6D0A02-A0E6-4BBB-96BC-A98FE89BED17}"/>
    <dgm:cxn modelId="{70E607B9-FD3F-4BCB-AB6C-B1A6406C6EEC}" srcId="{95ED9C21-C0EA-4B2F-88EA-0A4627DC07EA}" destId="{7100D3E5-5F44-4750-8C4A-4099E9389012}" srcOrd="0" destOrd="0" parTransId="{4DA9F59A-51C5-4522-B0DB-8AF8B9BC8CC5}" sibTransId="{231DFB98-1F0C-4B4C-8991-EA71FC6D0519}"/>
    <dgm:cxn modelId="{D484E84A-CE51-4B62-9BBC-3533C250AFB6}" type="presOf" srcId="{BD81A2FC-2DAF-48A0-9B1B-EB9C0160FCF8}" destId="{22F44BEA-494A-418A-AFDE-D8C23DD992A0}" srcOrd="0" destOrd="0" presId="urn:microsoft.com/office/officeart/2005/8/layout/process3"/>
    <dgm:cxn modelId="{EC9167D6-6C02-4271-B76F-80D8712A129B}" srcId="{952DD774-7D5E-489A-B5A3-644015F8EC6E}" destId="{95ED9C21-C0EA-4B2F-88EA-0A4627DC07EA}" srcOrd="5" destOrd="0" parTransId="{4D3A864B-E41A-4593-BC07-1C5D1D6B752A}" sibTransId="{7EE58211-0994-4985-9108-E87B2F4A197A}"/>
    <dgm:cxn modelId="{473A2DE5-B57B-4EE1-AF7C-7D964018726A}" srcId="{A34E54D3-5826-40A1-999C-BA132687AAB6}" destId="{29BBAAA5-4E08-4ED8-8421-270B40F1B03D}" srcOrd="0" destOrd="0" parTransId="{C083103A-311B-44C9-B992-DEE94D753213}" sibTransId="{191203D9-F369-4BC4-8800-DE6E8A16C8E6}"/>
    <dgm:cxn modelId="{FB0B728C-63A1-4D31-9BA0-578EFCEFB83D}" type="presOf" srcId="{7F8B9404-7CFF-43CF-9ED0-130E953816FB}" destId="{077CBED8-0C14-4DA8-8EBE-45E08D49A874}" srcOrd="0" destOrd="0" presId="urn:microsoft.com/office/officeart/2005/8/layout/process3"/>
    <dgm:cxn modelId="{FF8F8908-9723-4BB8-A1E5-211A38FC8644}" type="presOf" srcId="{95ED9C21-C0EA-4B2F-88EA-0A4627DC07EA}" destId="{26145E7C-3967-4173-BDA6-44944417314C}" srcOrd="0" destOrd="0" presId="urn:microsoft.com/office/officeart/2005/8/layout/process3"/>
    <dgm:cxn modelId="{DD98E087-7CFB-4DF2-B3A9-090AD638A679}" type="presOf" srcId="{93C52F00-1847-4C4A-AA78-0D1087A9EBAD}" destId="{990B852C-C69B-4C18-AB9A-D2BBD14CFF42}" srcOrd="0" destOrd="0" presId="urn:microsoft.com/office/officeart/2005/8/layout/process3"/>
    <dgm:cxn modelId="{48D232FA-AC2C-4712-A94B-98AE9A8A35C8}" type="presOf" srcId="{29BBAAA5-4E08-4ED8-8421-270B40F1B03D}" destId="{75CC91AE-8D18-45F6-8673-EEC9E3A48E03}" srcOrd="0" destOrd="0" presId="urn:microsoft.com/office/officeart/2005/8/layout/process3"/>
    <dgm:cxn modelId="{A8C42C27-27CE-41A5-B46F-B4EF0EA99D65}" type="presOf" srcId="{3E83EFE4-EEF1-4847-9311-121BBA3CD8D1}" destId="{37B0EDC6-B620-4DDB-A761-A6D42302A574}" srcOrd="0" destOrd="0" presId="urn:microsoft.com/office/officeart/2005/8/layout/process3"/>
    <dgm:cxn modelId="{A8D21735-BF5F-426C-B4A8-F84F56B17D57}" type="presOf" srcId="{178F8C20-1BED-4239-8666-D7E3D0BB24EB}" destId="{11353FEC-61C9-4405-A1B6-C6CBD83795DB}" srcOrd="0" destOrd="0" presId="urn:microsoft.com/office/officeart/2005/8/layout/process3"/>
    <dgm:cxn modelId="{FC7B6C74-9266-43A7-B8FE-1513E02006BD}" type="presOf" srcId="{4166BB93-BAC1-4939-AC31-BAD58748E90C}" destId="{01A63B1E-DB43-4F0C-BAB5-9C4E80C59DA2}" srcOrd="0" destOrd="0" presId="urn:microsoft.com/office/officeart/2005/8/layout/process3"/>
    <dgm:cxn modelId="{CA9BB158-B299-4BF1-B847-E2940B26A1D0}" type="presOf" srcId="{1BE16924-9318-451E-AE16-402046C321DE}" destId="{B0314E24-ED40-4F00-9044-4A6CABF63467}" srcOrd="0" destOrd="0" presId="urn:microsoft.com/office/officeart/2005/8/layout/process3"/>
    <dgm:cxn modelId="{42C5FF80-BE02-45CF-9084-8D92BDD45851}" type="presOf" srcId="{4166BB93-BAC1-4939-AC31-BAD58748E90C}" destId="{3605945F-5548-48DA-86A9-4A92104F40B7}" srcOrd="1" destOrd="0" presId="urn:microsoft.com/office/officeart/2005/8/layout/process3"/>
    <dgm:cxn modelId="{A4EAA928-BCC0-41C2-AFB1-07BEEA179B8B}" type="presOf" srcId="{8DEB1D6D-0955-4399-AF59-81F494B37F3E}" destId="{BD280962-55D5-421B-A43D-A5B9D14F8C06}" srcOrd="1" destOrd="0" presId="urn:microsoft.com/office/officeart/2005/8/layout/process3"/>
    <dgm:cxn modelId="{557AAE15-C137-4D8F-B836-B00960FB4B90}" type="presOf" srcId="{7FE717AA-D075-40A5-A0D8-0D6C0CE455E7}" destId="{596D6D77-9C24-4DE3-AFE6-1DEF248792BC}" srcOrd="1" destOrd="0" presId="urn:microsoft.com/office/officeart/2005/8/layout/process3"/>
    <dgm:cxn modelId="{859B6CD3-C60D-418F-B78F-1E45D7E02103}" srcId="{952DD774-7D5E-489A-B5A3-644015F8EC6E}" destId="{4166BB93-BAC1-4939-AC31-BAD58748E90C}" srcOrd="0" destOrd="0" parTransId="{72FB5CF1-C01E-4420-928A-5CA122D0CF7E}" sibTransId="{7FE717AA-D075-40A5-A0D8-0D6C0CE455E7}"/>
    <dgm:cxn modelId="{65605DC9-63CF-4F47-86CC-3D8E3C60F2AF}" srcId="{952DD774-7D5E-489A-B5A3-644015F8EC6E}" destId="{7F8B9404-7CFF-43CF-9ED0-130E953816FB}" srcOrd="1" destOrd="0" parTransId="{43CFD898-97C0-4E9E-89DE-6D3AFB714E25}" sibTransId="{BD81A2FC-2DAF-48A0-9B1B-EB9C0160FCF8}"/>
    <dgm:cxn modelId="{E5B320D1-7CA2-4898-AEB7-A16F4A15A39C}" srcId="{7F8B9404-7CFF-43CF-9ED0-130E953816FB}" destId="{BAB23A6E-E140-44FB-B774-79F24D750E09}" srcOrd="0" destOrd="0" parTransId="{B98C3AA6-0333-4C98-B103-041DBE6B8D6F}" sibTransId="{D1E67585-DD66-4135-905A-2ACB2BEB4A4E}"/>
    <dgm:cxn modelId="{5BC2ABDB-BB97-473F-BABC-96C59E81B543}" type="presOf" srcId="{85C5A9A5-B504-4F16-8F96-3315F7318466}" destId="{2083B2F0-7914-4A0C-B102-F7DD2BBEE1D7}" srcOrd="0" destOrd="0" presId="urn:microsoft.com/office/officeart/2005/8/layout/process3"/>
    <dgm:cxn modelId="{1E4F7C43-80EA-4D30-870A-54A517DD6818}" srcId="{952DD774-7D5E-489A-B5A3-644015F8EC6E}" destId="{A34E54D3-5826-40A1-999C-BA132687AAB6}" srcOrd="2" destOrd="0" parTransId="{CBEA6405-9BC4-4B5C-9C85-94AA5F7CD720}" sibTransId="{85C5A9A5-B504-4F16-8F96-3315F7318466}"/>
    <dgm:cxn modelId="{4DC50A70-2AB5-4D84-B6EE-F1338EF67745}" srcId="{952DD774-7D5E-489A-B5A3-644015F8EC6E}" destId="{8DEB1D6D-0955-4399-AF59-81F494B37F3E}" srcOrd="4" destOrd="0" parTransId="{2C8E1602-6682-40BE-B721-EB0D2441984E}" sibTransId="{178F8C20-1BED-4239-8666-D7E3D0BB24EB}"/>
    <dgm:cxn modelId="{F37FA69E-4C94-42A8-8253-55268C7BCF5D}" type="presOf" srcId="{3E83EFE4-EEF1-4847-9311-121BBA3CD8D1}" destId="{73759493-C84D-438B-9614-7BD9F8D19079}" srcOrd="1" destOrd="0" presId="urn:microsoft.com/office/officeart/2005/8/layout/process3"/>
    <dgm:cxn modelId="{75A48B7A-6945-4FDA-AB77-AAF0FE75027C}" srcId="{1BE16924-9318-451E-AE16-402046C321DE}" destId="{93C52F00-1847-4C4A-AA78-0D1087A9EBAD}" srcOrd="0" destOrd="0" parTransId="{496F6768-AC60-410D-9C5D-B74257069AF3}" sibTransId="{4A9CD5E4-7703-4119-9246-753AD7B996B6}"/>
    <dgm:cxn modelId="{26999584-64F8-42E5-B724-5F3CB3EE94EF}" srcId="{8DEB1D6D-0955-4399-AF59-81F494B37F3E}" destId="{4F426F7E-60FC-40A5-B4E7-D9F437852127}" srcOrd="0" destOrd="0" parTransId="{7FF6CD58-297D-4668-8378-12592CD7FFD6}" sibTransId="{6E4A27CE-2AE2-430C-8EBB-53B9ABDB2D57}"/>
    <dgm:cxn modelId="{7E4C5753-C4EB-47ED-8237-3E9751E75712}" type="presParOf" srcId="{C31A9A4A-D540-4340-9CE2-479648799444}" destId="{7395F5D4-9804-49CD-A05E-F6B974732253}" srcOrd="0" destOrd="0" presId="urn:microsoft.com/office/officeart/2005/8/layout/process3"/>
    <dgm:cxn modelId="{87FA09F6-A5CD-47B3-A18D-DC92F13F0BB1}" type="presParOf" srcId="{7395F5D4-9804-49CD-A05E-F6B974732253}" destId="{01A63B1E-DB43-4F0C-BAB5-9C4E80C59DA2}" srcOrd="0" destOrd="0" presId="urn:microsoft.com/office/officeart/2005/8/layout/process3"/>
    <dgm:cxn modelId="{CD98FF5D-6BF4-44AB-93A6-0751BC1819BA}" type="presParOf" srcId="{7395F5D4-9804-49CD-A05E-F6B974732253}" destId="{3605945F-5548-48DA-86A9-4A92104F40B7}" srcOrd="1" destOrd="0" presId="urn:microsoft.com/office/officeart/2005/8/layout/process3"/>
    <dgm:cxn modelId="{6D9924BE-BC7C-4F35-BAA7-4346F126A803}" type="presParOf" srcId="{7395F5D4-9804-49CD-A05E-F6B974732253}" destId="{0599B1F2-DCF9-4009-88A3-F8966096258D}" srcOrd="2" destOrd="0" presId="urn:microsoft.com/office/officeart/2005/8/layout/process3"/>
    <dgm:cxn modelId="{EE8AB5B5-B4BF-474B-AF52-C930F2C549A6}" type="presParOf" srcId="{C31A9A4A-D540-4340-9CE2-479648799444}" destId="{3681E474-F5C7-49F2-8B0F-87318FF30470}" srcOrd="1" destOrd="0" presId="urn:microsoft.com/office/officeart/2005/8/layout/process3"/>
    <dgm:cxn modelId="{0D49CD04-C000-409F-9FF4-F10ED10F6433}" type="presParOf" srcId="{3681E474-F5C7-49F2-8B0F-87318FF30470}" destId="{596D6D77-9C24-4DE3-AFE6-1DEF248792BC}" srcOrd="0" destOrd="0" presId="urn:microsoft.com/office/officeart/2005/8/layout/process3"/>
    <dgm:cxn modelId="{070DD8F6-001F-4E53-B305-C3E84091E23A}" type="presParOf" srcId="{C31A9A4A-D540-4340-9CE2-479648799444}" destId="{56D20303-84FA-4A72-B7C6-614676F4B4D6}" srcOrd="2" destOrd="0" presId="urn:microsoft.com/office/officeart/2005/8/layout/process3"/>
    <dgm:cxn modelId="{65FF3068-F038-4995-A223-EFF687408AD2}" type="presParOf" srcId="{56D20303-84FA-4A72-B7C6-614676F4B4D6}" destId="{077CBED8-0C14-4DA8-8EBE-45E08D49A874}" srcOrd="0" destOrd="0" presId="urn:microsoft.com/office/officeart/2005/8/layout/process3"/>
    <dgm:cxn modelId="{ED2D73D5-2296-4E96-96ED-53C842E17503}" type="presParOf" srcId="{56D20303-84FA-4A72-B7C6-614676F4B4D6}" destId="{EA8C5E0A-4DA1-4516-888A-7EFE01F87240}" srcOrd="1" destOrd="0" presId="urn:microsoft.com/office/officeart/2005/8/layout/process3"/>
    <dgm:cxn modelId="{00FFE476-E98F-43FE-A559-5992BC1FA570}" type="presParOf" srcId="{56D20303-84FA-4A72-B7C6-614676F4B4D6}" destId="{A6D2E3E9-AE73-4B7E-92D2-283427245888}" srcOrd="2" destOrd="0" presId="urn:microsoft.com/office/officeart/2005/8/layout/process3"/>
    <dgm:cxn modelId="{6D03A2F3-A671-47F4-99E3-8D78CDFAD8BA}" type="presParOf" srcId="{C31A9A4A-D540-4340-9CE2-479648799444}" destId="{22F44BEA-494A-418A-AFDE-D8C23DD992A0}" srcOrd="3" destOrd="0" presId="urn:microsoft.com/office/officeart/2005/8/layout/process3"/>
    <dgm:cxn modelId="{C057E522-D9FB-4A15-A80D-E232C0B0C016}" type="presParOf" srcId="{22F44BEA-494A-418A-AFDE-D8C23DD992A0}" destId="{96255136-02EB-4090-BAB3-86E56C20F461}" srcOrd="0" destOrd="0" presId="urn:microsoft.com/office/officeart/2005/8/layout/process3"/>
    <dgm:cxn modelId="{71FD0E51-E884-40AF-8194-C5BC911095D8}" type="presParOf" srcId="{C31A9A4A-D540-4340-9CE2-479648799444}" destId="{3FAA9C1E-F156-408F-99BA-F39E63649E3C}" srcOrd="4" destOrd="0" presId="urn:microsoft.com/office/officeart/2005/8/layout/process3"/>
    <dgm:cxn modelId="{9CDA84F2-511A-47E6-8384-77D7E5545E03}" type="presParOf" srcId="{3FAA9C1E-F156-408F-99BA-F39E63649E3C}" destId="{AF984F04-FCD9-4DE4-AB5E-1533E14AD6EF}" srcOrd="0" destOrd="0" presId="urn:microsoft.com/office/officeart/2005/8/layout/process3"/>
    <dgm:cxn modelId="{EE0C44A8-58EA-45D9-A871-309265D7DC35}" type="presParOf" srcId="{3FAA9C1E-F156-408F-99BA-F39E63649E3C}" destId="{903E7546-CFD6-4238-91A5-ADCB0635D20D}" srcOrd="1" destOrd="0" presId="urn:microsoft.com/office/officeart/2005/8/layout/process3"/>
    <dgm:cxn modelId="{18668F97-1F7A-4E41-9D93-5B0DB7561E89}" type="presParOf" srcId="{3FAA9C1E-F156-408F-99BA-F39E63649E3C}" destId="{75CC91AE-8D18-45F6-8673-EEC9E3A48E03}" srcOrd="2" destOrd="0" presId="urn:microsoft.com/office/officeart/2005/8/layout/process3"/>
    <dgm:cxn modelId="{BBF024D6-D221-44D7-8BE8-C4D1FBF89BF3}" type="presParOf" srcId="{C31A9A4A-D540-4340-9CE2-479648799444}" destId="{2083B2F0-7914-4A0C-B102-F7DD2BBEE1D7}" srcOrd="5" destOrd="0" presId="urn:microsoft.com/office/officeart/2005/8/layout/process3"/>
    <dgm:cxn modelId="{B49D9974-E4DD-41E5-A2FD-2812D581B524}" type="presParOf" srcId="{2083B2F0-7914-4A0C-B102-F7DD2BBEE1D7}" destId="{D755D79D-8938-4A19-AC78-9BE7310715AB}" srcOrd="0" destOrd="0" presId="urn:microsoft.com/office/officeart/2005/8/layout/process3"/>
    <dgm:cxn modelId="{D0950271-433D-4B18-B852-561DE13A58A2}" type="presParOf" srcId="{C31A9A4A-D540-4340-9CE2-479648799444}" destId="{AB49BA49-7DDB-40FE-9CDF-5B9561C2B8E2}" srcOrd="6" destOrd="0" presId="urn:microsoft.com/office/officeart/2005/8/layout/process3"/>
    <dgm:cxn modelId="{CD470E5C-4E4E-4318-9533-01F8EE90F220}" type="presParOf" srcId="{AB49BA49-7DDB-40FE-9CDF-5B9561C2B8E2}" destId="{B0314E24-ED40-4F00-9044-4A6CABF63467}" srcOrd="0" destOrd="0" presId="urn:microsoft.com/office/officeart/2005/8/layout/process3"/>
    <dgm:cxn modelId="{17C41446-0B08-4318-A697-AAA6A0B3EAF2}" type="presParOf" srcId="{AB49BA49-7DDB-40FE-9CDF-5B9561C2B8E2}" destId="{4E61BA76-D468-4D68-BCDF-C18960C357A6}" srcOrd="1" destOrd="0" presId="urn:microsoft.com/office/officeart/2005/8/layout/process3"/>
    <dgm:cxn modelId="{111F7692-5F1B-466A-A084-61C0C99BFE20}" type="presParOf" srcId="{AB49BA49-7DDB-40FE-9CDF-5B9561C2B8E2}" destId="{990B852C-C69B-4C18-AB9A-D2BBD14CFF42}" srcOrd="2" destOrd="0" presId="urn:microsoft.com/office/officeart/2005/8/layout/process3"/>
    <dgm:cxn modelId="{53C83A49-069E-4AAC-A7EB-BEC45B942A35}" type="presParOf" srcId="{C31A9A4A-D540-4340-9CE2-479648799444}" destId="{37B0EDC6-B620-4DDB-A761-A6D42302A574}" srcOrd="7" destOrd="0" presId="urn:microsoft.com/office/officeart/2005/8/layout/process3"/>
    <dgm:cxn modelId="{E4A8C9E0-53D5-4E25-86C3-D12B40C43515}" type="presParOf" srcId="{37B0EDC6-B620-4DDB-A761-A6D42302A574}" destId="{73759493-C84D-438B-9614-7BD9F8D19079}" srcOrd="0" destOrd="0" presId="urn:microsoft.com/office/officeart/2005/8/layout/process3"/>
    <dgm:cxn modelId="{5F6BD4E2-AF1F-467F-BA68-4609E45DDEDB}" type="presParOf" srcId="{C31A9A4A-D540-4340-9CE2-479648799444}" destId="{474522C0-C7D3-44A2-990F-233DAB635C0C}" srcOrd="8" destOrd="0" presId="urn:microsoft.com/office/officeart/2005/8/layout/process3"/>
    <dgm:cxn modelId="{4D2006D1-AA57-42F1-9C29-4DBF07BCAC93}" type="presParOf" srcId="{474522C0-C7D3-44A2-990F-233DAB635C0C}" destId="{542F98AF-A14D-4EFA-ADD1-60E5384298CA}" srcOrd="0" destOrd="0" presId="urn:microsoft.com/office/officeart/2005/8/layout/process3"/>
    <dgm:cxn modelId="{7B838018-3C4B-406B-B12A-B6BBF848DF25}" type="presParOf" srcId="{474522C0-C7D3-44A2-990F-233DAB635C0C}" destId="{BD280962-55D5-421B-A43D-A5B9D14F8C06}" srcOrd="1" destOrd="0" presId="urn:microsoft.com/office/officeart/2005/8/layout/process3"/>
    <dgm:cxn modelId="{4B8F7460-DE6F-47D2-9285-1EBDA7F3D621}" type="presParOf" srcId="{474522C0-C7D3-44A2-990F-233DAB635C0C}" destId="{8F69D865-C1BC-4DD2-8D03-C7C4D9FA1E81}" srcOrd="2" destOrd="0" presId="urn:microsoft.com/office/officeart/2005/8/layout/process3"/>
    <dgm:cxn modelId="{2F240C16-BFE1-490C-82AC-BC6B5ECBBA4C}" type="presParOf" srcId="{C31A9A4A-D540-4340-9CE2-479648799444}" destId="{11353FEC-61C9-4405-A1B6-C6CBD83795DB}" srcOrd="9" destOrd="0" presId="urn:microsoft.com/office/officeart/2005/8/layout/process3"/>
    <dgm:cxn modelId="{3EBC4A61-9722-4B40-A4DB-B46924795898}" type="presParOf" srcId="{11353FEC-61C9-4405-A1B6-C6CBD83795DB}" destId="{1D79762D-C01A-4F8D-9C5E-5FB0ECBAB597}" srcOrd="0" destOrd="0" presId="urn:microsoft.com/office/officeart/2005/8/layout/process3"/>
    <dgm:cxn modelId="{E97F1695-FB1A-4B0B-9923-16630BC6FE6A}" type="presParOf" srcId="{C31A9A4A-D540-4340-9CE2-479648799444}" destId="{0066053C-C0EB-4F34-B8C9-20D3DCD0BB60}" srcOrd="10" destOrd="0" presId="urn:microsoft.com/office/officeart/2005/8/layout/process3"/>
    <dgm:cxn modelId="{60F7A906-A453-46A3-8B03-1F769027F79B}" type="presParOf" srcId="{0066053C-C0EB-4F34-B8C9-20D3DCD0BB60}" destId="{26145E7C-3967-4173-BDA6-44944417314C}" srcOrd="0" destOrd="0" presId="urn:microsoft.com/office/officeart/2005/8/layout/process3"/>
    <dgm:cxn modelId="{1838FBE3-7398-4033-B03D-021ED1E06F18}" type="presParOf" srcId="{0066053C-C0EB-4F34-B8C9-20D3DCD0BB60}" destId="{C6ADA27A-3A65-40CE-91B9-765E88F21760}" srcOrd="1" destOrd="0" presId="urn:microsoft.com/office/officeart/2005/8/layout/process3"/>
    <dgm:cxn modelId="{AD780175-04DF-4FC9-BEB0-11C0E5EE9995}" type="presParOf" srcId="{0066053C-C0EB-4F34-B8C9-20D3DCD0BB60}" destId="{9958768E-F22C-4553-8C5B-DC12FAB2794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7AB9E-FCAD-4770-A618-250F303A1678}" type="doc">
      <dgm:prSet loTypeId="urn:microsoft.com/office/officeart/2008/layout/VerticalCurvedLis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368BFE-16DA-42E2-89B0-9D97B3511940}">
      <dgm:prSet phldrT="[Text]" custT="1"/>
      <dgm:spPr/>
      <dgm:t>
        <a:bodyPr/>
        <a:lstStyle/>
        <a:p>
          <a:r>
            <a:rPr kumimoji="0" lang="en-US" altLang="en-US" sz="28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Previously reported in Palestinians </a:t>
          </a:r>
          <a:endParaRPr lang="en-US" sz="2800" b="1" dirty="0"/>
        </a:p>
      </dgm:t>
    </dgm:pt>
    <dgm:pt modelId="{DC45B4EC-895C-42A3-9C61-442E662EECB7}" type="parTrans" cxnId="{F657D9C8-C5CA-4303-A2CB-BFBD83A3A0DD}">
      <dgm:prSet/>
      <dgm:spPr/>
      <dgm:t>
        <a:bodyPr/>
        <a:lstStyle/>
        <a:p>
          <a:endParaRPr lang="en-US"/>
        </a:p>
      </dgm:t>
    </dgm:pt>
    <dgm:pt modelId="{66A079E1-BEB2-4D94-AA7B-E7789565B05A}" type="sibTrans" cxnId="{F657D9C8-C5CA-4303-A2CB-BFBD83A3A0DD}">
      <dgm:prSet/>
      <dgm:spPr/>
      <dgm:t>
        <a:bodyPr/>
        <a:lstStyle/>
        <a:p>
          <a:endParaRPr lang="en-US"/>
        </a:p>
      </dgm:t>
    </dgm:pt>
    <dgm:pt modelId="{C7B1965C-203A-4F4C-87AA-95C07284705D}">
      <dgm:prSet phldrT="[Text]" custT="1"/>
      <dgm:spPr/>
      <dgm:t>
        <a:bodyPr/>
        <a:lstStyle/>
        <a:p>
          <a:r>
            <a:rPr kumimoji="0" lang="en-US" altLang="en-US" sz="28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Not reported in Palestinians before: </a:t>
          </a:r>
          <a:r>
            <a:rPr kumimoji="0" lang="en-US" altLang="en-US" sz="2800" b="1" i="1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I175V, c.1210-12T[5] </a:t>
          </a:r>
          <a:r>
            <a:rPr kumimoji="0" lang="en-US" altLang="en-US" sz="28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and </a:t>
          </a:r>
          <a:r>
            <a:rPr kumimoji="0" lang="en-US" altLang="en-US" sz="2800" b="1" i="1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R1066C</a:t>
          </a:r>
          <a:endParaRPr lang="en-US" sz="2800" b="1" dirty="0"/>
        </a:p>
      </dgm:t>
    </dgm:pt>
    <dgm:pt modelId="{57D205D8-11C2-4BF3-8499-6BD1AAEB7648}" type="parTrans" cxnId="{B24CBF01-F657-4077-AF1A-C943498F9A70}">
      <dgm:prSet/>
      <dgm:spPr/>
      <dgm:t>
        <a:bodyPr/>
        <a:lstStyle/>
        <a:p>
          <a:endParaRPr lang="en-US"/>
        </a:p>
      </dgm:t>
    </dgm:pt>
    <dgm:pt modelId="{8496E0D4-8D16-4862-86C6-518912AEBEBC}" type="sibTrans" cxnId="{B24CBF01-F657-4077-AF1A-C943498F9A70}">
      <dgm:prSet/>
      <dgm:spPr/>
      <dgm:t>
        <a:bodyPr/>
        <a:lstStyle/>
        <a:p>
          <a:endParaRPr lang="en-US"/>
        </a:p>
      </dgm:t>
    </dgm:pt>
    <dgm:pt modelId="{D6E0D19B-902D-4D52-8981-04C2DC6BAE97}">
      <dgm:prSet phldrT="[Text]" custT="1"/>
      <dgm:spPr/>
      <dgm:t>
        <a:bodyPr/>
        <a:lstStyle/>
        <a:p>
          <a:r>
            <a:rPr kumimoji="0" lang="en-US" altLang="en-US" sz="28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Novel missense mutation in exon 20 (</a:t>
          </a:r>
          <a:r>
            <a:rPr kumimoji="0" lang="en-US" altLang="en-US" sz="2800" b="1" i="1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c.3245T&gt;C</a:t>
          </a:r>
          <a:r>
            <a:rPr kumimoji="0" lang="en-US" altLang="en-US" sz="28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, </a:t>
          </a:r>
          <a:r>
            <a:rPr kumimoji="0" lang="en-US" altLang="en-US" sz="2800" b="1" i="1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p.Leu1082Pro</a:t>
          </a:r>
          <a:r>
            <a:rPr kumimoji="0" lang="en-US" altLang="en-US" sz="28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) described for the first time in a female CF patient</a:t>
          </a:r>
          <a:endParaRPr lang="en-US" sz="2800" b="1" dirty="0"/>
        </a:p>
      </dgm:t>
    </dgm:pt>
    <dgm:pt modelId="{81F160F0-2B10-4B59-806E-A995F54AD7AD}" type="parTrans" cxnId="{F69ADD8B-F521-472F-9BB2-952F8E22F11A}">
      <dgm:prSet/>
      <dgm:spPr/>
      <dgm:t>
        <a:bodyPr/>
        <a:lstStyle/>
        <a:p>
          <a:endParaRPr lang="en-US"/>
        </a:p>
      </dgm:t>
    </dgm:pt>
    <dgm:pt modelId="{9CEFE763-6C48-4BBE-BE65-85D941CBB183}" type="sibTrans" cxnId="{F69ADD8B-F521-472F-9BB2-952F8E22F11A}">
      <dgm:prSet/>
      <dgm:spPr/>
      <dgm:t>
        <a:bodyPr/>
        <a:lstStyle/>
        <a:p>
          <a:endParaRPr lang="en-US"/>
        </a:p>
      </dgm:t>
    </dgm:pt>
    <dgm:pt modelId="{1DBA7DD6-C099-4020-B916-04A567CB7B62}" type="pres">
      <dgm:prSet presAssocID="{95B7AB9E-FCAD-4770-A618-250F303A16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E25437-375A-4383-BAA3-A35CCED3B82C}" type="pres">
      <dgm:prSet presAssocID="{95B7AB9E-FCAD-4770-A618-250F303A1678}" presName="Name1" presStyleCnt="0"/>
      <dgm:spPr/>
    </dgm:pt>
    <dgm:pt modelId="{3A6BF4D6-6DA5-44A0-AE34-7AB92178D383}" type="pres">
      <dgm:prSet presAssocID="{95B7AB9E-FCAD-4770-A618-250F303A1678}" presName="cycle" presStyleCnt="0"/>
      <dgm:spPr/>
    </dgm:pt>
    <dgm:pt modelId="{59033479-E39C-49EF-8923-4F1C127AB995}" type="pres">
      <dgm:prSet presAssocID="{95B7AB9E-FCAD-4770-A618-250F303A1678}" presName="srcNode" presStyleLbl="node1" presStyleIdx="0" presStyleCnt="3"/>
      <dgm:spPr/>
    </dgm:pt>
    <dgm:pt modelId="{7EAE889D-944A-4277-A4AF-D225CFC11996}" type="pres">
      <dgm:prSet presAssocID="{95B7AB9E-FCAD-4770-A618-250F303A1678}" presName="conn" presStyleLbl="parChTrans1D2" presStyleIdx="0" presStyleCnt="1"/>
      <dgm:spPr/>
      <dgm:t>
        <a:bodyPr/>
        <a:lstStyle/>
        <a:p>
          <a:endParaRPr lang="en-US"/>
        </a:p>
      </dgm:t>
    </dgm:pt>
    <dgm:pt modelId="{A53AA677-1600-4F52-8079-AD15A1534D18}" type="pres">
      <dgm:prSet presAssocID="{95B7AB9E-FCAD-4770-A618-250F303A1678}" presName="extraNode" presStyleLbl="node1" presStyleIdx="0" presStyleCnt="3"/>
      <dgm:spPr/>
    </dgm:pt>
    <dgm:pt modelId="{FD4EB7A1-621F-46B4-BF64-373E2F38DBA2}" type="pres">
      <dgm:prSet presAssocID="{95B7AB9E-FCAD-4770-A618-250F303A1678}" presName="dstNode" presStyleLbl="node1" presStyleIdx="0" presStyleCnt="3"/>
      <dgm:spPr/>
    </dgm:pt>
    <dgm:pt modelId="{E2A8D591-8EC3-4C7E-B810-8AC0AB68DBA7}" type="pres">
      <dgm:prSet presAssocID="{E3368BFE-16DA-42E2-89B0-9D97B351194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251EF-94E1-4883-B42E-54398C107A6F}" type="pres">
      <dgm:prSet presAssocID="{E3368BFE-16DA-42E2-89B0-9D97B3511940}" presName="accent_1" presStyleCnt="0"/>
      <dgm:spPr/>
    </dgm:pt>
    <dgm:pt modelId="{7447C2E7-552D-4838-9518-97DB777F7F77}" type="pres">
      <dgm:prSet presAssocID="{E3368BFE-16DA-42E2-89B0-9D97B3511940}" presName="accentRepeatNode" presStyleLbl="solidFgAcc1" presStyleIdx="0" presStyleCnt="3"/>
      <dgm:spPr/>
    </dgm:pt>
    <dgm:pt modelId="{36B016FE-DA4A-44D3-83ED-10D71FF99A61}" type="pres">
      <dgm:prSet presAssocID="{C7B1965C-203A-4F4C-87AA-95C07284705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50DDB-957C-46C9-9186-58045BAB1D3B}" type="pres">
      <dgm:prSet presAssocID="{C7B1965C-203A-4F4C-87AA-95C07284705D}" presName="accent_2" presStyleCnt="0"/>
      <dgm:spPr/>
    </dgm:pt>
    <dgm:pt modelId="{8FFAF586-B0DA-4CB1-AE88-F7949D7C6E38}" type="pres">
      <dgm:prSet presAssocID="{C7B1965C-203A-4F4C-87AA-95C07284705D}" presName="accentRepeatNode" presStyleLbl="solidFgAcc1" presStyleIdx="1" presStyleCnt="3"/>
      <dgm:spPr/>
    </dgm:pt>
    <dgm:pt modelId="{0F173F1A-1307-42BB-B3CB-8F05F0BE3BC8}" type="pres">
      <dgm:prSet presAssocID="{D6E0D19B-902D-4D52-8981-04C2DC6BAE9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0C936-2C41-4BE1-B020-78E86DC7D771}" type="pres">
      <dgm:prSet presAssocID="{D6E0D19B-902D-4D52-8981-04C2DC6BAE97}" presName="accent_3" presStyleCnt="0"/>
      <dgm:spPr/>
    </dgm:pt>
    <dgm:pt modelId="{2CE11BA8-B999-48B8-A433-2E62713C0A5A}" type="pres">
      <dgm:prSet presAssocID="{D6E0D19B-902D-4D52-8981-04C2DC6BAE97}" presName="accentRepeatNode" presStyleLbl="solidFgAcc1" presStyleIdx="2" presStyleCnt="3"/>
      <dgm:spPr/>
    </dgm:pt>
  </dgm:ptLst>
  <dgm:cxnLst>
    <dgm:cxn modelId="{288547D7-B3C5-4E61-8971-B886AB9CBD8B}" type="presOf" srcId="{D6E0D19B-902D-4D52-8981-04C2DC6BAE97}" destId="{0F173F1A-1307-42BB-B3CB-8F05F0BE3BC8}" srcOrd="0" destOrd="0" presId="urn:microsoft.com/office/officeart/2008/layout/VerticalCurvedList"/>
    <dgm:cxn modelId="{3FF87F0A-979F-4496-B41E-7FEC81167DD4}" type="presOf" srcId="{E3368BFE-16DA-42E2-89B0-9D97B3511940}" destId="{E2A8D591-8EC3-4C7E-B810-8AC0AB68DBA7}" srcOrd="0" destOrd="0" presId="urn:microsoft.com/office/officeart/2008/layout/VerticalCurvedList"/>
    <dgm:cxn modelId="{0D7A8991-10E6-4ED3-AED6-662125B8CC5A}" type="presOf" srcId="{66A079E1-BEB2-4D94-AA7B-E7789565B05A}" destId="{7EAE889D-944A-4277-A4AF-D225CFC11996}" srcOrd="0" destOrd="0" presId="urn:microsoft.com/office/officeart/2008/layout/VerticalCurvedList"/>
    <dgm:cxn modelId="{F657D9C8-C5CA-4303-A2CB-BFBD83A3A0DD}" srcId="{95B7AB9E-FCAD-4770-A618-250F303A1678}" destId="{E3368BFE-16DA-42E2-89B0-9D97B3511940}" srcOrd="0" destOrd="0" parTransId="{DC45B4EC-895C-42A3-9C61-442E662EECB7}" sibTransId="{66A079E1-BEB2-4D94-AA7B-E7789565B05A}"/>
    <dgm:cxn modelId="{B24CBF01-F657-4077-AF1A-C943498F9A70}" srcId="{95B7AB9E-FCAD-4770-A618-250F303A1678}" destId="{C7B1965C-203A-4F4C-87AA-95C07284705D}" srcOrd="1" destOrd="0" parTransId="{57D205D8-11C2-4BF3-8499-6BD1AAEB7648}" sibTransId="{8496E0D4-8D16-4862-86C6-518912AEBEBC}"/>
    <dgm:cxn modelId="{8CB2D6BF-5CE0-44F7-B649-F3497868AD09}" type="presOf" srcId="{95B7AB9E-FCAD-4770-A618-250F303A1678}" destId="{1DBA7DD6-C099-4020-B916-04A567CB7B62}" srcOrd="0" destOrd="0" presId="urn:microsoft.com/office/officeart/2008/layout/VerticalCurvedList"/>
    <dgm:cxn modelId="{F69ADD8B-F521-472F-9BB2-952F8E22F11A}" srcId="{95B7AB9E-FCAD-4770-A618-250F303A1678}" destId="{D6E0D19B-902D-4D52-8981-04C2DC6BAE97}" srcOrd="2" destOrd="0" parTransId="{81F160F0-2B10-4B59-806E-A995F54AD7AD}" sibTransId="{9CEFE763-6C48-4BBE-BE65-85D941CBB183}"/>
    <dgm:cxn modelId="{91C4A739-638E-4C30-9948-894F4A6AF7A0}" type="presOf" srcId="{C7B1965C-203A-4F4C-87AA-95C07284705D}" destId="{36B016FE-DA4A-44D3-83ED-10D71FF99A61}" srcOrd="0" destOrd="0" presId="urn:microsoft.com/office/officeart/2008/layout/VerticalCurvedList"/>
    <dgm:cxn modelId="{16C94C89-D763-4C00-A7B6-9371F9D30D73}" type="presParOf" srcId="{1DBA7DD6-C099-4020-B916-04A567CB7B62}" destId="{EBE25437-375A-4383-BAA3-A35CCED3B82C}" srcOrd="0" destOrd="0" presId="urn:microsoft.com/office/officeart/2008/layout/VerticalCurvedList"/>
    <dgm:cxn modelId="{DE29F86A-42FF-47CD-A116-41C145E4A290}" type="presParOf" srcId="{EBE25437-375A-4383-BAA3-A35CCED3B82C}" destId="{3A6BF4D6-6DA5-44A0-AE34-7AB92178D383}" srcOrd="0" destOrd="0" presId="urn:microsoft.com/office/officeart/2008/layout/VerticalCurvedList"/>
    <dgm:cxn modelId="{C577FD4A-5088-4D5F-9460-A0345E1BF226}" type="presParOf" srcId="{3A6BF4D6-6DA5-44A0-AE34-7AB92178D383}" destId="{59033479-E39C-49EF-8923-4F1C127AB995}" srcOrd="0" destOrd="0" presId="urn:microsoft.com/office/officeart/2008/layout/VerticalCurvedList"/>
    <dgm:cxn modelId="{CF00DD5A-B12C-44DF-9217-94F9A1AB9641}" type="presParOf" srcId="{3A6BF4D6-6DA5-44A0-AE34-7AB92178D383}" destId="{7EAE889D-944A-4277-A4AF-D225CFC11996}" srcOrd="1" destOrd="0" presId="urn:microsoft.com/office/officeart/2008/layout/VerticalCurvedList"/>
    <dgm:cxn modelId="{A772E5C6-843A-4C12-A620-FB2CF37ABE5C}" type="presParOf" srcId="{3A6BF4D6-6DA5-44A0-AE34-7AB92178D383}" destId="{A53AA677-1600-4F52-8079-AD15A1534D18}" srcOrd="2" destOrd="0" presId="urn:microsoft.com/office/officeart/2008/layout/VerticalCurvedList"/>
    <dgm:cxn modelId="{01E735DE-0716-4DB3-9691-64B04C7EF7BF}" type="presParOf" srcId="{3A6BF4D6-6DA5-44A0-AE34-7AB92178D383}" destId="{FD4EB7A1-621F-46B4-BF64-373E2F38DBA2}" srcOrd="3" destOrd="0" presId="urn:microsoft.com/office/officeart/2008/layout/VerticalCurvedList"/>
    <dgm:cxn modelId="{FD219D0E-514C-4594-9BC7-BB96D0FA4BAA}" type="presParOf" srcId="{EBE25437-375A-4383-BAA3-A35CCED3B82C}" destId="{E2A8D591-8EC3-4C7E-B810-8AC0AB68DBA7}" srcOrd="1" destOrd="0" presId="urn:microsoft.com/office/officeart/2008/layout/VerticalCurvedList"/>
    <dgm:cxn modelId="{BEF22DEF-CAB0-4F17-9841-5389E3547E9F}" type="presParOf" srcId="{EBE25437-375A-4383-BAA3-A35CCED3B82C}" destId="{D0A251EF-94E1-4883-B42E-54398C107A6F}" srcOrd="2" destOrd="0" presId="urn:microsoft.com/office/officeart/2008/layout/VerticalCurvedList"/>
    <dgm:cxn modelId="{DF7E4BAE-779E-491D-AFF9-126C59A45D7B}" type="presParOf" srcId="{D0A251EF-94E1-4883-B42E-54398C107A6F}" destId="{7447C2E7-552D-4838-9518-97DB777F7F77}" srcOrd="0" destOrd="0" presId="urn:microsoft.com/office/officeart/2008/layout/VerticalCurvedList"/>
    <dgm:cxn modelId="{B3CE218A-6D2E-4D62-B075-8EABA87BF3F3}" type="presParOf" srcId="{EBE25437-375A-4383-BAA3-A35CCED3B82C}" destId="{36B016FE-DA4A-44D3-83ED-10D71FF99A61}" srcOrd="3" destOrd="0" presId="urn:microsoft.com/office/officeart/2008/layout/VerticalCurvedList"/>
    <dgm:cxn modelId="{63D005F5-C634-48B4-894E-0D56F7C39908}" type="presParOf" srcId="{EBE25437-375A-4383-BAA3-A35CCED3B82C}" destId="{22150DDB-957C-46C9-9186-58045BAB1D3B}" srcOrd="4" destOrd="0" presId="urn:microsoft.com/office/officeart/2008/layout/VerticalCurvedList"/>
    <dgm:cxn modelId="{370BB8BB-DD2B-4110-BCEF-9FBAC4C7F030}" type="presParOf" srcId="{22150DDB-957C-46C9-9186-58045BAB1D3B}" destId="{8FFAF586-B0DA-4CB1-AE88-F7949D7C6E38}" srcOrd="0" destOrd="0" presId="urn:microsoft.com/office/officeart/2008/layout/VerticalCurvedList"/>
    <dgm:cxn modelId="{E9FA717B-6AFD-4852-82CB-18CCD70C6651}" type="presParOf" srcId="{EBE25437-375A-4383-BAA3-A35CCED3B82C}" destId="{0F173F1A-1307-42BB-B3CB-8F05F0BE3BC8}" srcOrd="5" destOrd="0" presId="urn:microsoft.com/office/officeart/2008/layout/VerticalCurvedList"/>
    <dgm:cxn modelId="{8DE40788-544C-4F82-A1CC-77F9E21CCDE1}" type="presParOf" srcId="{EBE25437-375A-4383-BAA3-A35CCED3B82C}" destId="{F100C936-2C41-4BE1-B020-78E86DC7D771}" srcOrd="6" destOrd="0" presId="urn:microsoft.com/office/officeart/2008/layout/VerticalCurvedList"/>
    <dgm:cxn modelId="{E915F682-F64E-49EE-A195-89D798EFFB31}" type="presParOf" srcId="{F100C936-2C41-4BE1-B020-78E86DC7D771}" destId="{2CE11BA8-B999-48B8-A433-2E62713C0A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29E7C-6C2C-40D3-B007-23DD2CD448DF}">
      <dsp:nvSpPr>
        <dsp:cNvPr id="0" name=""/>
        <dsp:cNvSpPr/>
      </dsp:nvSpPr>
      <dsp:spPr>
        <a:xfrm>
          <a:off x="1594608" y="276177"/>
          <a:ext cx="2025792" cy="2125597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1400" b="0" i="0" u="none" strike="noStrike" kern="1200" cap="none" normalizeH="0" baseline="0" smtClean="0">
              <a:ln/>
              <a:effectLst/>
              <a:latin typeface="Times New Roman" panose="02020603050405020304" pitchFamily="18" charset="0"/>
            </a:rPr>
            <a:t>ARMS assay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14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Multiplex PCR assay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14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DNA sequencing</a:t>
          </a:r>
          <a:endParaRPr lang="en-US" sz="1400" kern="1200" dirty="0"/>
        </a:p>
      </dsp:txBody>
      <dsp:txXfrm>
        <a:off x="2101056" y="595017"/>
        <a:ext cx="987574" cy="1487917"/>
      </dsp:txXfrm>
    </dsp:sp>
    <dsp:sp modelId="{0686E9F7-F83C-427A-BAF2-922742CD68EA}">
      <dsp:nvSpPr>
        <dsp:cNvPr id="0" name=""/>
        <dsp:cNvSpPr/>
      </dsp:nvSpPr>
      <dsp:spPr>
        <a:xfrm>
          <a:off x="0" y="296513"/>
          <a:ext cx="2136352" cy="198747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8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Published mutations (Palestinians &amp; Middle Eastern countries)</a:t>
          </a:r>
          <a:endParaRPr lang="en-US" sz="1800" kern="1200" dirty="0"/>
        </a:p>
      </dsp:txBody>
      <dsp:txXfrm>
        <a:off x="312862" y="587572"/>
        <a:ext cx="1510628" cy="1405356"/>
      </dsp:txXfrm>
    </dsp:sp>
    <dsp:sp modelId="{A10C94F9-4D17-4519-B1BD-E59ED1C57C4D}">
      <dsp:nvSpPr>
        <dsp:cNvPr id="0" name=""/>
        <dsp:cNvSpPr/>
      </dsp:nvSpPr>
      <dsp:spPr>
        <a:xfrm>
          <a:off x="4511214" y="361441"/>
          <a:ext cx="2426708" cy="1857619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6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   Sequencing of</a:t>
          </a:r>
          <a:r>
            <a:rPr kumimoji="0" lang="ar-SA" altLang="en-US" sz="16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 </a:t>
          </a:r>
          <a:r>
            <a:rPr kumimoji="0" lang="en-US" altLang="en-US" sz="1600" b="0" i="1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CFTR </a:t>
          </a:r>
          <a:r>
            <a:rPr kumimoji="0" lang="en-US" altLang="en-US" sz="16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exons </a:t>
          </a:r>
          <a:endParaRPr lang="en-US" sz="1600" kern="1200" dirty="0"/>
        </a:p>
      </dsp:txBody>
      <dsp:txXfrm>
        <a:off x="5117891" y="640084"/>
        <a:ext cx="1183020" cy="1300333"/>
      </dsp:txXfrm>
    </dsp:sp>
    <dsp:sp modelId="{247FF364-7072-4AE0-92BC-E6970D473269}">
      <dsp:nvSpPr>
        <dsp:cNvPr id="0" name=""/>
        <dsp:cNvSpPr/>
      </dsp:nvSpPr>
      <dsp:spPr>
        <a:xfrm>
          <a:off x="3684307" y="558331"/>
          <a:ext cx="1504086" cy="146383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8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Negative for common mutation</a:t>
          </a:r>
          <a:endParaRPr lang="en-US" sz="1800" kern="1200" dirty="0"/>
        </a:p>
      </dsp:txBody>
      <dsp:txXfrm>
        <a:off x="3904575" y="772705"/>
        <a:ext cx="1063550" cy="1035091"/>
      </dsp:txXfrm>
    </dsp:sp>
    <dsp:sp modelId="{09AC15FD-C0D9-4F34-BDBA-258DA44724CF}">
      <dsp:nvSpPr>
        <dsp:cNvPr id="0" name=""/>
        <dsp:cNvSpPr/>
      </dsp:nvSpPr>
      <dsp:spPr>
        <a:xfrm>
          <a:off x="7747351" y="540495"/>
          <a:ext cx="2108906" cy="1499510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8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MLPA</a:t>
          </a:r>
          <a:endParaRPr lang="en-US" sz="1800" kern="1200" dirty="0"/>
        </a:p>
      </dsp:txBody>
      <dsp:txXfrm>
        <a:off x="8274578" y="765422"/>
        <a:ext cx="1056852" cy="1049657"/>
      </dsp:txXfrm>
    </dsp:sp>
    <dsp:sp modelId="{E773B33B-7F0A-4CE4-86BD-4B2C4CD8C826}">
      <dsp:nvSpPr>
        <dsp:cNvPr id="0" name=""/>
        <dsp:cNvSpPr/>
      </dsp:nvSpPr>
      <dsp:spPr>
        <a:xfrm>
          <a:off x="7008042" y="711359"/>
          <a:ext cx="1160816" cy="115778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4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Negative for sequencing</a:t>
          </a:r>
          <a:endParaRPr lang="en-US" sz="1400" kern="1200" dirty="0"/>
        </a:p>
      </dsp:txBody>
      <dsp:txXfrm>
        <a:off x="7178040" y="880912"/>
        <a:ext cx="820820" cy="818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5945F-5548-48DA-86A9-4A92104F40B7}">
      <dsp:nvSpPr>
        <dsp:cNvPr id="0" name=""/>
        <dsp:cNvSpPr/>
      </dsp:nvSpPr>
      <dsp:spPr>
        <a:xfrm>
          <a:off x="35451" y="492729"/>
          <a:ext cx="1599626" cy="57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800" b="1" i="1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c.1393-1G&gt;A</a:t>
          </a:r>
          <a:endParaRPr lang="en-US" sz="2000" b="1" kern="1200" dirty="0"/>
        </a:p>
      </dsp:txBody>
      <dsp:txXfrm>
        <a:off x="35451" y="492729"/>
        <a:ext cx="1599626" cy="383663"/>
      </dsp:txXfrm>
    </dsp:sp>
    <dsp:sp modelId="{0599B1F2-DCF9-4009-88A3-F8966096258D}">
      <dsp:nvSpPr>
        <dsp:cNvPr id="0" name=""/>
        <dsp:cNvSpPr/>
      </dsp:nvSpPr>
      <dsp:spPr>
        <a:xfrm>
          <a:off x="677803" y="964963"/>
          <a:ext cx="1058172" cy="9233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17%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846" y="992006"/>
        <a:ext cx="1004086" cy="869234"/>
      </dsp:txXfrm>
    </dsp:sp>
    <dsp:sp modelId="{3681E474-F5C7-49F2-8B0F-87318FF30470}">
      <dsp:nvSpPr>
        <dsp:cNvPr id="0" name=""/>
        <dsp:cNvSpPr/>
      </dsp:nvSpPr>
      <dsp:spPr>
        <a:xfrm>
          <a:off x="1731368" y="565159"/>
          <a:ext cx="204137" cy="2388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731368" y="612919"/>
        <a:ext cx="142896" cy="143282"/>
      </dsp:txXfrm>
    </dsp:sp>
    <dsp:sp modelId="{EA8C5E0A-4DA1-4516-888A-7EFE01F87240}">
      <dsp:nvSpPr>
        <dsp:cNvPr id="0" name=""/>
        <dsp:cNvSpPr/>
      </dsp:nvSpPr>
      <dsp:spPr>
        <a:xfrm>
          <a:off x="2020243" y="492729"/>
          <a:ext cx="1282049" cy="57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000" b="1" i="1" u="none" strike="noStrike" kern="1200" cap="none" normalizeH="0" baseline="0" smtClean="0">
              <a:ln/>
              <a:effectLst/>
              <a:latin typeface="Times New Roman" panose="02020603050405020304" pitchFamily="18" charset="0"/>
            </a:rPr>
            <a:t>F508del</a:t>
          </a:r>
          <a:endParaRPr lang="en-US" sz="2000" b="1" kern="1200" dirty="0"/>
        </a:p>
      </dsp:txBody>
      <dsp:txXfrm>
        <a:off x="2020243" y="492729"/>
        <a:ext cx="1282049" cy="383663"/>
      </dsp:txXfrm>
    </dsp:sp>
    <dsp:sp modelId="{A6D2E3E9-AE73-4B7E-92D2-283427245888}">
      <dsp:nvSpPr>
        <dsp:cNvPr id="0" name=""/>
        <dsp:cNvSpPr/>
      </dsp:nvSpPr>
      <dsp:spPr>
        <a:xfrm>
          <a:off x="2297856" y="909238"/>
          <a:ext cx="1058172" cy="9233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14%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4899" y="936281"/>
        <a:ext cx="1004086" cy="869234"/>
      </dsp:txXfrm>
    </dsp:sp>
    <dsp:sp modelId="{22F44BEA-494A-418A-AFDE-D8C23DD992A0}">
      <dsp:nvSpPr>
        <dsp:cNvPr id="0" name=""/>
        <dsp:cNvSpPr/>
      </dsp:nvSpPr>
      <dsp:spPr>
        <a:xfrm>
          <a:off x="3419712" y="565159"/>
          <a:ext cx="248930" cy="2388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419712" y="612919"/>
        <a:ext cx="177289" cy="143282"/>
      </dsp:txXfrm>
    </dsp:sp>
    <dsp:sp modelId="{903E7546-CFD6-4238-91A5-ADCB0635D20D}">
      <dsp:nvSpPr>
        <dsp:cNvPr id="0" name=""/>
        <dsp:cNvSpPr/>
      </dsp:nvSpPr>
      <dsp:spPr>
        <a:xfrm>
          <a:off x="3771973" y="492729"/>
          <a:ext cx="1282049" cy="57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000" b="1" i="1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W1282X</a:t>
          </a:r>
          <a:endParaRPr lang="en-US" sz="2000" b="1" kern="1200" dirty="0"/>
        </a:p>
      </dsp:txBody>
      <dsp:txXfrm>
        <a:off x="3771973" y="492729"/>
        <a:ext cx="1282049" cy="383663"/>
      </dsp:txXfrm>
    </dsp:sp>
    <dsp:sp modelId="{75CC91AE-8D18-45F6-8673-EEC9E3A48E03}">
      <dsp:nvSpPr>
        <dsp:cNvPr id="0" name=""/>
        <dsp:cNvSpPr/>
      </dsp:nvSpPr>
      <dsp:spPr>
        <a:xfrm>
          <a:off x="3932339" y="909238"/>
          <a:ext cx="1177318" cy="9233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18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11.5%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9382" y="936281"/>
        <a:ext cx="1123232" cy="869234"/>
      </dsp:txXfrm>
    </dsp:sp>
    <dsp:sp modelId="{2083B2F0-7914-4A0C-B102-F7DD2BBEE1D7}">
      <dsp:nvSpPr>
        <dsp:cNvPr id="0" name=""/>
        <dsp:cNvSpPr/>
      </dsp:nvSpPr>
      <dsp:spPr>
        <a:xfrm>
          <a:off x="5186336" y="565159"/>
          <a:ext cx="280504" cy="2388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186336" y="612919"/>
        <a:ext cx="208863" cy="143282"/>
      </dsp:txXfrm>
    </dsp:sp>
    <dsp:sp modelId="{4E61BA76-D468-4D68-BCDF-C18960C357A6}">
      <dsp:nvSpPr>
        <dsp:cNvPr id="0" name=""/>
        <dsp:cNvSpPr/>
      </dsp:nvSpPr>
      <dsp:spPr>
        <a:xfrm>
          <a:off x="5583277" y="492729"/>
          <a:ext cx="1870981" cy="57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400" b="1" i="1" u="none" strike="noStrike" kern="1200" cap="none" normalizeH="0" baseline="0" smtClean="0">
              <a:ln/>
              <a:effectLst/>
              <a:latin typeface="Times New Roman" panose="02020603050405020304" pitchFamily="18" charset="0"/>
            </a:rPr>
            <a:t>c.2988+1Kbdel8.6Kb</a:t>
          </a:r>
          <a:endParaRPr lang="en-US" sz="2000" b="1" kern="1200" dirty="0"/>
        </a:p>
      </dsp:txBody>
      <dsp:txXfrm>
        <a:off x="5583277" y="492729"/>
        <a:ext cx="1870981" cy="383663"/>
      </dsp:txXfrm>
    </dsp:sp>
    <dsp:sp modelId="{990B852C-C69B-4C18-AB9A-D2BBD14CFF42}">
      <dsp:nvSpPr>
        <dsp:cNvPr id="0" name=""/>
        <dsp:cNvSpPr/>
      </dsp:nvSpPr>
      <dsp:spPr>
        <a:xfrm>
          <a:off x="6451861" y="909238"/>
          <a:ext cx="1058172" cy="9233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18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10%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8904" y="936281"/>
        <a:ext cx="1004086" cy="869234"/>
      </dsp:txXfrm>
    </dsp:sp>
    <dsp:sp modelId="{37B0EDC6-B620-4DDB-A761-A6D42302A574}">
      <dsp:nvSpPr>
        <dsp:cNvPr id="0" name=""/>
        <dsp:cNvSpPr/>
      </dsp:nvSpPr>
      <dsp:spPr>
        <a:xfrm>
          <a:off x="7550550" y="565159"/>
          <a:ext cx="204137" cy="2388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550550" y="612919"/>
        <a:ext cx="142896" cy="143282"/>
      </dsp:txXfrm>
    </dsp:sp>
    <dsp:sp modelId="{BD280962-55D5-421B-A43D-A5B9D14F8C06}">
      <dsp:nvSpPr>
        <dsp:cNvPr id="0" name=""/>
        <dsp:cNvSpPr/>
      </dsp:nvSpPr>
      <dsp:spPr>
        <a:xfrm>
          <a:off x="7839424" y="492729"/>
          <a:ext cx="1282049" cy="57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000" b="1" i="1" u="none" strike="noStrike" kern="1200" cap="none" normalizeH="0" baseline="0" smtClean="0">
              <a:ln/>
              <a:effectLst/>
              <a:latin typeface="Times New Roman" panose="02020603050405020304" pitchFamily="18" charset="0"/>
            </a:rPr>
            <a:t>G85E</a:t>
          </a:r>
          <a:endParaRPr lang="en-US" sz="2000" b="1" kern="1200" dirty="0"/>
        </a:p>
      </dsp:txBody>
      <dsp:txXfrm>
        <a:off x="7839424" y="492729"/>
        <a:ext cx="1282049" cy="383663"/>
      </dsp:txXfrm>
    </dsp:sp>
    <dsp:sp modelId="{8F69D865-C1BC-4DD2-8D03-C7C4D9FA1E81}">
      <dsp:nvSpPr>
        <dsp:cNvPr id="0" name=""/>
        <dsp:cNvSpPr/>
      </dsp:nvSpPr>
      <dsp:spPr>
        <a:xfrm>
          <a:off x="8117037" y="909238"/>
          <a:ext cx="1058172" cy="9233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1800" b="1" i="0" u="none" strike="noStrike" kern="1200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9%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44080" y="936281"/>
        <a:ext cx="1004086" cy="869234"/>
      </dsp:txXfrm>
    </dsp:sp>
    <dsp:sp modelId="{11353FEC-61C9-4405-A1B6-C6CBD83795DB}">
      <dsp:nvSpPr>
        <dsp:cNvPr id="0" name=""/>
        <dsp:cNvSpPr/>
      </dsp:nvSpPr>
      <dsp:spPr>
        <a:xfrm>
          <a:off x="9238894" y="565159"/>
          <a:ext cx="248930" cy="2388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9238894" y="612919"/>
        <a:ext cx="177289" cy="143282"/>
      </dsp:txXfrm>
    </dsp:sp>
    <dsp:sp modelId="{C6ADA27A-3A65-40CE-91B9-765E88F21760}">
      <dsp:nvSpPr>
        <dsp:cNvPr id="0" name=""/>
        <dsp:cNvSpPr/>
      </dsp:nvSpPr>
      <dsp:spPr>
        <a:xfrm>
          <a:off x="9591155" y="492729"/>
          <a:ext cx="1282049" cy="575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600" b="1" i="1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CFTRdele2</a:t>
          </a:r>
          <a:endParaRPr lang="en-US" sz="2000" b="1" kern="1200" dirty="0"/>
        </a:p>
      </dsp:txBody>
      <dsp:txXfrm>
        <a:off x="9591155" y="492729"/>
        <a:ext cx="1282049" cy="383663"/>
      </dsp:txXfrm>
    </dsp:sp>
    <dsp:sp modelId="{9958768E-F22C-4553-8C5B-DC12FAB27943}">
      <dsp:nvSpPr>
        <dsp:cNvPr id="0" name=""/>
        <dsp:cNvSpPr/>
      </dsp:nvSpPr>
      <dsp:spPr>
        <a:xfrm>
          <a:off x="9868768" y="909238"/>
          <a:ext cx="1058172" cy="9233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n-US" sz="1800" b="1" i="0" u="none" strike="noStrike" kern="1200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8.5%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95811" y="936281"/>
        <a:ext cx="1004086" cy="869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E889D-944A-4277-A4AF-D225CFC11996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8D591-8EC3-4C7E-B810-8AC0AB68DBA7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8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Previously reported in Palestinians </a:t>
          </a:r>
          <a:endParaRPr lang="en-US" sz="2800" b="1" kern="1200" dirty="0"/>
        </a:p>
      </dsp:txBody>
      <dsp:txXfrm>
        <a:off x="752110" y="541866"/>
        <a:ext cx="7301111" cy="1083733"/>
      </dsp:txXfrm>
    </dsp:sp>
    <dsp:sp modelId="{7447C2E7-552D-4838-9518-97DB777F7F77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016FE-DA4A-44D3-83ED-10D71FF99A6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8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Not reported in Palestinians before: </a:t>
          </a:r>
          <a:r>
            <a:rPr kumimoji="0" lang="en-US" altLang="en-US" sz="2800" b="1" i="1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I175V, c.1210-12T[5] </a:t>
          </a:r>
          <a:r>
            <a:rPr kumimoji="0" lang="en-US" altLang="en-US" sz="28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and </a:t>
          </a:r>
          <a:r>
            <a:rPr kumimoji="0" lang="en-US" altLang="en-US" sz="2800" b="1" i="1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R1066C</a:t>
          </a:r>
          <a:endParaRPr lang="en-US" sz="2800" b="1" kern="1200" dirty="0"/>
        </a:p>
      </dsp:txBody>
      <dsp:txXfrm>
        <a:off x="1146048" y="2167466"/>
        <a:ext cx="6907174" cy="1083733"/>
      </dsp:txXfrm>
    </dsp:sp>
    <dsp:sp modelId="{8FFAF586-B0DA-4CB1-AE88-F7949D7C6E38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73F1A-1307-42BB-B3CB-8F05F0BE3BC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8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Novel missense mutation in exon 20 (</a:t>
          </a:r>
          <a:r>
            <a:rPr kumimoji="0" lang="en-US" altLang="en-US" sz="2800" b="1" i="1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c.3245T&gt;C</a:t>
          </a:r>
          <a:r>
            <a:rPr kumimoji="0" lang="en-US" altLang="en-US" sz="28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, </a:t>
          </a:r>
          <a:r>
            <a:rPr kumimoji="0" lang="en-US" altLang="en-US" sz="2800" b="1" i="1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p.Leu1082Pro</a:t>
          </a:r>
          <a:r>
            <a:rPr kumimoji="0" lang="en-US" altLang="en-US" sz="28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) described for the first time in a female CF patient</a:t>
          </a:r>
          <a:endParaRPr lang="en-US" sz="2800" b="1" kern="1200" dirty="0"/>
        </a:p>
      </dsp:txBody>
      <dsp:txXfrm>
        <a:off x="752110" y="3793066"/>
        <a:ext cx="7301111" cy="1083733"/>
      </dsp:txXfrm>
    </dsp:sp>
    <dsp:sp modelId="{2CE11BA8-B999-48B8-A433-2E62713C0A5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55C2-AD10-4A0B-8013-61282661E13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5D92-EFDD-4048-8457-5F5C359D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2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55C2-AD10-4A0B-8013-61282661E13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5D92-EFDD-4048-8457-5F5C359D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55C2-AD10-4A0B-8013-61282661E13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5D92-EFDD-4048-8457-5F5C359D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55C2-AD10-4A0B-8013-61282661E13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5D92-EFDD-4048-8457-5F5C359D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3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55C2-AD10-4A0B-8013-61282661E13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5D92-EFDD-4048-8457-5F5C359D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0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55C2-AD10-4A0B-8013-61282661E13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5D92-EFDD-4048-8457-5F5C359D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4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55C2-AD10-4A0B-8013-61282661E13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5D92-EFDD-4048-8457-5F5C359D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55C2-AD10-4A0B-8013-61282661E13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5D92-EFDD-4048-8457-5F5C359D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55C2-AD10-4A0B-8013-61282661E13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5D92-EFDD-4048-8457-5F5C359D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55C2-AD10-4A0B-8013-61282661E13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5D92-EFDD-4048-8457-5F5C359D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2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55C2-AD10-4A0B-8013-61282661E13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5D92-EFDD-4048-8457-5F5C359D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1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55C2-AD10-4A0B-8013-61282661E13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5D92-EFDD-4048-8457-5F5C359D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3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829" y="418288"/>
            <a:ext cx="77154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Analysis of Cystic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ibrosis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atients in West Bank, Palestine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4" y="2831648"/>
            <a:ext cx="9284043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Hilal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Abu-Rmaileh</a:t>
            </a:r>
            <a:r>
              <a:rPr lang="en-US" sz="4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endParaRPr 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Suhail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Ayesh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Amal Nassar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Bishara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Fashho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Bassam Abu-Libdeh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Nisreen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Rumman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aseline="30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Genetics Laboratory,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Makassed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Hospital, Jerusalem, Palestine.</a:t>
            </a:r>
          </a:p>
          <a:p>
            <a:pPr algn="ctr"/>
            <a:r>
              <a:rPr lang="en-US" sz="1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Caritas Baby Hospital, Bethlehem, Palestine.</a:t>
            </a:r>
          </a:p>
          <a:p>
            <a:pPr algn="ctr"/>
            <a:r>
              <a:rPr lang="en-US" sz="1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Pediatric Department,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Makassed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Hospital, Jerusalem, Palestine.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8" y="2541946"/>
            <a:ext cx="1141884" cy="102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261" y="2541946"/>
            <a:ext cx="963108" cy="102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3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8674" y="306861"/>
            <a:ext cx="9416239" cy="431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Predicting the potential disease causing effect of this mutation (</a:t>
            </a: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L1082P)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on </a:t>
            </a: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CFTR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function was evaluated using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PredictSNP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MutationTaster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web servers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L1082P mutation was found at a highly conserved position, indicating an important role for this residue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45" y="2387423"/>
            <a:ext cx="5571429" cy="7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616" y="1692292"/>
            <a:ext cx="4427418" cy="1457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0824" y="841736"/>
            <a:ext cx="875210" cy="850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45" y="1903937"/>
            <a:ext cx="2335943" cy="483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244" y="4750784"/>
            <a:ext cx="10238095" cy="2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2638" y="626076"/>
            <a:ext cx="301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3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7795" y="1451445"/>
            <a:ext cx="7290486" cy="317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Our results have broadened the mutation spectrum of CF in the West Bank, Palestine.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They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will serve as the basis for establishing a national CF mutation panel to be used for rapid detection of suspected cases, prenatal diagnosis and any future NBS.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638" y="5185242"/>
            <a:ext cx="373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7795" y="6010611"/>
            <a:ext cx="7611762" cy="67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Screening 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CF patients in Gaza Strip, Palestine.</a:t>
            </a:r>
          </a:p>
        </p:txBody>
      </p:sp>
    </p:spTree>
    <p:extLst>
      <p:ext uri="{BB962C8B-B14F-4D97-AF65-F5344CB8AC3E}">
        <p14:creationId xmlns:p14="http://schemas.microsoft.com/office/powerpoint/2010/main" val="33707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863" y="374060"/>
            <a:ext cx="123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endParaRPr lang="en-US" sz="3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896" y="1394451"/>
            <a:ext cx="7015900" cy="494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To genetically confirm the diagnosis of CF patients in West Bank, Palestine that were previously diagnosed only on the basis of clinical presentation and sweat chloride test.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To identify the most common </a:t>
            </a:r>
            <a:r>
              <a:rPr kumimoji="0" lang="en-US" altLang="en-US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CFTR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mutations in the Palestinian population in order to establish a routinely used mutation panel for screening of suspected cases and future newborn screening (NBS) once established. 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46047"/>
            <a:ext cx="322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3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0086" y="992378"/>
            <a:ext cx="6306703" cy="321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Group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of 100 patients from 60 different Palestinian families suffering from classic form of CF and having a sweat chloride concentration of &gt;60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Analysis 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788660780"/>
              </p:ext>
            </p:extLst>
          </p:nvPr>
        </p:nvGraphicFramePr>
        <p:xfrm>
          <a:off x="280086" y="4128004"/>
          <a:ext cx="10019958" cy="258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56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593" y="429219"/>
            <a:ext cx="234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9663" y="1257248"/>
            <a:ext cx="7226171" cy="21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+mj-cs"/>
              </a:rPr>
              <a:t>We genetically confirmed CF diagnosis in all patients (mutation detection rate of 100%).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+mj-cs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Wingdings" panose="05000000000000000000" pitchFamily="2" charset="2"/>
              <a:buChar char="Ø"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+mj-cs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Wingdings" panose="05000000000000000000" pitchFamily="2" charset="2"/>
              <a:buChar char="Ø"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+mj-cs"/>
              </a:rPr>
              <a:t>Fifteen distinct CF disease causing</a:t>
            </a:r>
            <a:r>
              <a:rPr kumimoji="0" lang="ar-SA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rPr>
              <a:t>mutations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+mj-cs"/>
              </a:rPr>
              <a:t>were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+mj-cs"/>
              </a:rPr>
              <a:t>identified.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+mj-cs"/>
            </a:endParaRPr>
          </a:p>
        </p:txBody>
      </p:sp>
      <p:cxnSp>
        <p:nvCxnSpPr>
          <p:cNvPr id="6" name="Straight Connector 5"/>
          <p:cNvCxnSpPr>
            <a:stCxn id="7" idx="3"/>
          </p:cNvCxnSpPr>
          <p:nvPr/>
        </p:nvCxnSpPr>
        <p:spPr>
          <a:xfrm>
            <a:off x="1526061" y="5179537"/>
            <a:ext cx="8829675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7" name="Flowchart: Process 6"/>
          <p:cNvSpPr/>
          <p:nvPr/>
        </p:nvSpPr>
        <p:spPr>
          <a:xfrm>
            <a:off x="1449861" y="5103337"/>
            <a:ext cx="762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602261" y="5103337"/>
            <a:ext cx="2286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907061" y="5103337"/>
            <a:ext cx="2286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211861" y="5103337"/>
            <a:ext cx="3810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669061" y="5103337"/>
            <a:ext cx="1143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859561" y="5103337"/>
            <a:ext cx="2667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3202461" y="5103337"/>
            <a:ext cx="2286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3507261" y="5103337"/>
            <a:ext cx="3810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964461" y="5103337"/>
            <a:ext cx="1143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4116861" y="5103337"/>
            <a:ext cx="2667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4459761" y="5103337"/>
            <a:ext cx="3429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5069361" y="5103337"/>
            <a:ext cx="1143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4878861" y="5103337"/>
            <a:ext cx="1143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5259861" y="5103337"/>
            <a:ext cx="11430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479061" y="5103337"/>
            <a:ext cx="2286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783861" y="5103337"/>
            <a:ext cx="762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936261" y="5103337"/>
            <a:ext cx="3810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7393461" y="5103337"/>
            <a:ext cx="1143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7622061" y="5103337"/>
            <a:ext cx="2286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7926861" y="5103337"/>
            <a:ext cx="3810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8384061" y="5103337"/>
            <a:ext cx="2286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8688861" y="5103337"/>
            <a:ext cx="3810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9146061" y="5103337"/>
            <a:ext cx="2286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9450861" y="5103337"/>
            <a:ext cx="1143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9679461" y="5096410"/>
            <a:ext cx="2286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9984261" y="5103337"/>
            <a:ext cx="2286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10327161" y="5103337"/>
            <a:ext cx="342900" cy="152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 Box 68"/>
          <p:cNvSpPr txBox="1">
            <a:spLocks noChangeArrowheads="1"/>
          </p:cNvSpPr>
          <p:nvPr/>
        </p:nvSpPr>
        <p:spPr bwMode="auto">
          <a:xfrm>
            <a:off x="680594" y="6054811"/>
            <a:ext cx="7017786" cy="39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Figure 1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Schematic representation of the location of mutations identified.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5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9" y="3781165"/>
            <a:ext cx="287314" cy="181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sp>
        <p:nvSpPr>
          <p:cNvPr id="36" name="AutoShape 46"/>
          <p:cNvSpPr>
            <a:spLocks noChangeArrowheads="1"/>
          </p:cNvSpPr>
          <p:nvPr/>
        </p:nvSpPr>
        <p:spPr bwMode="auto">
          <a:xfrm>
            <a:off x="457158" y="5071695"/>
            <a:ext cx="278583" cy="8312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A3E1"/>
              </a:gs>
              <a:gs pos="50000">
                <a:srgbClr val="FF66CC"/>
              </a:gs>
              <a:gs pos="100000">
                <a:srgbClr val="FFA3E1"/>
              </a:gs>
            </a:gsLst>
            <a:lin ang="5400000" scaled="1"/>
          </a:gradFill>
          <a:ln w="12700" algn="ctr">
            <a:solidFill>
              <a:srgbClr val="FF66CC"/>
            </a:solidFill>
            <a:round/>
            <a:headEnd/>
            <a:tailEnd/>
          </a:ln>
          <a:effectLst>
            <a:outerShdw dist="28398" dir="3806097" algn="ctr" rotWithShape="0">
              <a:srgbClr val="803366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127645" y="5642880"/>
            <a:ext cx="937810" cy="3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Chromosome 7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8" name="AutoShape 61"/>
          <p:cNvCxnSpPr>
            <a:cxnSpLocks noChangeShapeType="1"/>
          </p:cNvCxnSpPr>
          <p:nvPr/>
        </p:nvCxnSpPr>
        <p:spPr bwMode="auto">
          <a:xfrm>
            <a:off x="744473" y="5117572"/>
            <a:ext cx="175462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cxn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913877" y="4896431"/>
            <a:ext cx="533400" cy="43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CFTR </a:t>
            </a: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gene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857724" y="5346436"/>
            <a:ext cx="601362" cy="24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Exon #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1341570" y="5278156"/>
            <a:ext cx="275111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575316" y="5284929"/>
            <a:ext cx="275111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895441" y="5286394"/>
            <a:ext cx="256574" cy="3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3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41974" y="5285539"/>
            <a:ext cx="275111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4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2583541" y="5274420"/>
            <a:ext cx="275111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5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2860323" y="5285359"/>
            <a:ext cx="275111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6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530643" y="5282996"/>
            <a:ext cx="275111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8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3137653" y="5284929"/>
            <a:ext cx="275111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7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3852266" y="5283094"/>
            <a:ext cx="275111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9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4086679" y="5294947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10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4756999" y="5291525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12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4459761" y="5299684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11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5600768" y="5298728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14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4968348" y="5297131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13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6421110" y="5278156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15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6663491" y="5267894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16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6945668" y="5278705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17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7281931" y="5282824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18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7583704" y="5287433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19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8297516" y="5299529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21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7920532" y="5295827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20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8666470" y="5307916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22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9067385" y="5304065"/>
            <a:ext cx="343557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23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9333291" y="5298728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24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9601695" y="5294526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25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9921624" y="5282824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26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Text Box 3"/>
          <p:cNvSpPr txBox="1">
            <a:spLocks noChangeArrowheads="1"/>
          </p:cNvSpPr>
          <p:nvPr/>
        </p:nvSpPr>
        <p:spPr bwMode="auto">
          <a:xfrm>
            <a:off x="10301702" y="5290569"/>
            <a:ext cx="340130" cy="3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27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3409364" y="4547004"/>
            <a:ext cx="1085626" cy="23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c.1210-12T[5]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3964461" y="3910300"/>
            <a:ext cx="1041571" cy="29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c.1393-1G&gt;A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4396769" y="4183470"/>
            <a:ext cx="721394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F508del 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4577393" y="4423683"/>
            <a:ext cx="1039471" cy="24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c.1585-1G&gt;A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Text Box 38"/>
          <p:cNvSpPr txBox="1">
            <a:spLocks noChangeArrowheads="1"/>
          </p:cNvSpPr>
          <p:nvPr/>
        </p:nvSpPr>
        <p:spPr bwMode="auto">
          <a:xfrm>
            <a:off x="5079563" y="4201718"/>
            <a:ext cx="1825625" cy="22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c.2051_2052delAAinsG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Text Box 39"/>
          <p:cNvSpPr txBox="1">
            <a:spLocks noChangeArrowheads="1"/>
          </p:cNvSpPr>
          <p:nvPr/>
        </p:nvSpPr>
        <p:spPr bwMode="auto">
          <a:xfrm>
            <a:off x="6517299" y="4673171"/>
            <a:ext cx="1656944" cy="26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c.2988+1Kbdel8.6Kb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7725162" y="3588027"/>
            <a:ext cx="780147" cy="27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R1066C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7698379" y="3753185"/>
            <a:ext cx="826191" cy="28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L1082P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Text Box 42"/>
          <p:cNvSpPr txBox="1">
            <a:spLocks noChangeArrowheads="1"/>
          </p:cNvSpPr>
          <p:nvPr/>
        </p:nvSpPr>
        <p:spPr bwMode="auto">
          <a:xfrm>
            <a:off x="7725162" y="3909775"/>
            <a:ext cx="742950" cy="2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Q1100P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Text Box 43"/>
          <p:cNvSpPr txBox="1">
            <a:spLocks noChangeArrowheads="1"/>
          </p:cNvSpPr>
          <p:nvPr/>
        </p:nvSpPr>
        <p:spPr bwMode="auto">
          <a:xfrm>
            <a:off x="8823048" y="4216573"/>
            <a:ext cx="841375" cy="29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W1282X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Text Box 44"/>
          <p:cNvSpPr txBox="1">
            <a:spLocks noChangeArrowheads="1"/>
          </p:cNvSpPr>
          <p:nvPr/>
        </p:nvSpPr>
        <p:spPr bwMode="auto">
          <a:xfrm>
            <a:off x="9311610" y="4394813"/>
            <a:ext cx="665184" cy="2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N1303K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/>
        </p:nvSpPr>
        <p:spPr bwMode="auto">
          <a:xfrm>
            <a:off x="1109214" y="4085224"/>
            <a:ext cx="985837" cy="28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CFTRdele2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693130" y="4566511"/>
            <a:ext cx="698500" cy="24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G85E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Text Box 32"/>
          <p:cNvSpPr txBox="1">
            <a:spLocks noChangeArrowheads="1"/>
          </p:cNvSpPr>
          <p:nvPr/>
        </p:nvSpPr>
        <p:spPr bwMode="auto">
          <a:xfrm>
            <a:off x="1962634" y="4086800"/>
            <a:ext cx="876281" cy="29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c.313delA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Text Box 33"/>
          <p:cNvSpPr txBox="1">
            <a:spLocks noChangeArrowheads="1"/>
          </p:cNvSpPr>
          <p:nvPr/>
        </p:nvSpPr>
        <p:spPr bwMode="auto">
          <a:xfrm>
            <a:off x="2398136" y="4560649"/>
            <a:ext cx="694632" cy="25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I175V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1693130" y="4312212"/>
            <a:ext cx="1" cy="65708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ight Brace 97"/>
          <p:cNvSpPr/>
          <p:nvPr/>
        </p:nvSpPr>
        <p:spPr>
          <a:xfrm rot="16200000">
            <a:off x="1653580" y="4874070"/>
            <a:ext cx="102106" cy="321748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2015408" y="4792840"/>
            <a:ext cx="1029" cy="295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1" idx="2"/>
          </p:cNvCxnSpPr>
          <p:nvPr/>
        </p:nvCxnSpPr>
        <p:spPr>
          <a:xfrm>
            <a:off x="2400775" y="4381579"/>
            <a:ext cx="0" cy="69805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721482" y="4794238"/>
            <a:ext cx="1029" cy="295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090287" y="4787247"/>
            <a:ext cx="1029" cy="2951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426809" y="4140550"/>
            <a:ext cx="0" cy="9627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588704" y="4382031"/>
            <a:ext cx="0" cy="69805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70833" y="4450967"/>
            <a:ext cx="0" cy="6207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4840871" y="4636135"/>
            <a:ext cx="1408" cy="4375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AutoShape 57"/>
          <p:cNvSpPr>
            <a:spLocks/>
          </p:cNvSpPr>
          <p:nvPr/>
        </p:nvSpPr>
        <p:spPr bwMode="auto">
          <a:xfrm rot="5400000" flipH="1">
            <a:off x="8026990" y="4484725"/>
            <a:ext cx="165039" cy="1055214"/>
          </a:xfrm>
          <a:prstGeom prst="rightBrace">
            <a:avLst>
              <a:gd name="adj1" fmla="val 26225"/>
              <a:gd name="adj2" fmla="val 69995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8117361" y="4123210"/>
            <a:ext cx="0" cy="9627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9260361" y="4453504"/>
            <a:ext cx="0" cy="6207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9506773" y="4622499"/>
            <a:ext cx="1408" cy="4375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8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6937" y="365782"/>
            <a:ext cx="2579445" cy="133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Figure </a:t>
            </a: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Frequencies of 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CFTR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mutations detected in CF patients in West Bank, Palestine.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04113992"/>
              </p:ext>
            </p:extLst>
          </p:nvPr>
        </p:nvGraphicFramePr>
        <p:xfrm>
          <a:off x="-190500" y="-1385691"/>
          <a:ext cx="12573000" cy="85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97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3254652" y="1262299"/>
            <a:ext cx="5312935" cy="49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en-US" alt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otally accounting for 70% of alleles</a:t>
            </a:r>
            <a:endParaRPr kumimoji="0" lang="en-US" altLang="en-US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144" name="Diagram 3143"/>
          <p:cNvGraphicFramePr/>
          <p:nvPr>
            <p:extLst>
              <p:ext uri="{D42A27DB-BD31-4B8C-83A1-F6EECF244321}">
                <p14:modId xmlns:p14="http://schemas.microsoft.com/office/powerpoint/2010/main" val="430618702"/>
              </p:ext>
            </p:extLst>
          </p:nvPr>
        </p:nvGraphicFramePr>
        <p:xfrm>
          <a:off x="461318" y="3039759"/>
          <a:ext cx="10931612" cy="252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69" name="Curved Down Arrow 3168"/>
          <p:cNvSpPr/>
          <p:nvPr/>
        </p:nvSpPr>
        <p:spPr>
          <a:xfrm>
            <a:off x="1326292" y="1762897"/>
            <a:ext cx="9728886" cy="1598140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Text Box 3"/>
          <p:cNvSpPr txBox="1">
            <a:spLocks noChangeArrowheads="1"/>
          </p:cNvSpPr>
          <p:nvPr/>
        </p:nvSpPr>
        <p:spPr bwMode="auto">
          <a:xfrm>
            <a:off x="325394" y="1601765"/>
            <a:ext cx="1136822" cy="100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en-US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he most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requent mutation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Text Box 3"/>
          <p:cNvSpPr txBox="1">
            <a:spLocks noChangeArrowheads="1"/>
          </p:cNvSpPr>
          <p:nvPr/>
        </p:nvSpPr>
        <p:spPr bwMode="auto">
          <a:xfrm>
            <a:off x="461318" y="5642913"/>
            <a:ext cx="6929609" cy="94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Wingdings" panose="05000000000000000000" pitchFamily="2" charset="2"/>
              <a:buChar char="Ø"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The rest nine mutations account for 30%</a:t>
            </a:r>
            <a:endParaRPr kumimoji="0" lang="en-US" altLang="en-US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0" name="Down Arrow 3169"/>
          <p:cNvSpPr/>
          <p:nvPr/>
        </p:nvSpPr>
        <p:spPr>
          <a:xfrm>
            <a:off x="757881" y="2585175"/>
            <a:ext cx="131805" cy="84025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04851885"/>
              </p:ext>
            </p:extLst>
          </p:nvPr>
        </p:nvGraphicFramePr>
        <p:xfrm>
          <a:off x="0" y="1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2475" y="561762"/>
            <a:ext cx="5519353" cy="132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Genotypes of all 100 patients.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79 homozygotes for one 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CFTR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mutation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 compound heterozygotes for two different mutations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Total: 25 various genotypes identified.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20434632"/>
              </p:ext>
            </p:extLst>
          </p:nvPr>
        </p:nvGraphicFramePr>
        <p:xfrm>
          <a:off x="745030" y="10821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7799" y="1813627"/>
            <a:ext cx="853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2670" y="3452256"/>
            <a:ext cx="589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3710" y="5063258"/>
            <a:ext cx="489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96561" y="576654"/>
            <a:ext cx="2273645" cy="87321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1274" y="593127"/>
            <a:ext cx="220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Mutations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9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43201" y="2551174"/>
            <a:ext cx="477044" cy="396805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08069" y="2551174"/>
            <a:ext cx="212176" cy="385916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571871" y="2515563"/>
            <a:ext cx="498469" cy="431599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643101" y="3389041"/>
            <a:ext cx="505914" cy="505343"/>
          </a:xfrm>
          <a:prstGeom prst="ellipse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8198" name="AutoShape 6"/>
          <p:cNvCxnSpPr>
            <a:cxnSpLocks noChangeShapeType="1"/>
            <a:stCxn id="4" idx="3"/>
          </p:cNvCxnSpPr>
          <p:nvPr/>
        </p:nvCxnSpPr>
        <p:spPr bwMode="auto">
          <a:xfrm>
            <a:off x="3220245" y="2744132"/>
            <a:ext cx="1351626" cy="9531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8199" name="AutoShape 7"/>
          <p:cNvCxnSpPr>
            <a:cxnSpLocks noChangeShapeType="1"/>
            <a:endCxn id="6" idx="0"/>
          </p:cNvCxnSpPr>
          <p:nvPr/>
        </p:nvCxnSpPr>
        <p:spPr bwMode="auto">
          <a:xfrm>
            <a:off x="3896058" y="2744132"/>
            <a:ext cx="0" cy="644909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cxnSp>
      <p:sp>
        <p:nvSpPr>
          <p:cNvPr id="7" name="AutoShape 8"/>
          <p:cNvSpPr>
            <a:spLocks/>
          </p:cNvSpPr>
          <p:nvPr/>
        </p:nvSpPr>
        <p:spPr bwMode="auto">
          <a:xfrm>
            <a:off x="4819134" y="2525238"/>
            <a:ext cx="251206" cy="421924"/>
          </a:xfrm>
          <a:prstGeom prst="rightBracket">
            <a:avLst>
              <a:gd name="adj" fmla="val 94231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0937" y="1972560"/>
            <a:ext cx="2034747" cy="3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L1082P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Heterozygous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86694" y="1966913"/>
            <a:ext cx="2030016" cy="32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L1082P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Heterozygous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204" name="Picture 12" descr="IMG_20180313_1349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03" y="230657"/>
            <a:ext cx="2369711" cy="1700942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pic>
        <p:nvPicPr>
          <p:cNvPr id="8207" name="Picture 15" descr="IMG_20180313_1348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12" y="240503"/>
            <a:ext cx="2391870" cy="1691096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pic>
        <p:nvPicPr>
          <p:cNvPr id="8210" name="Picture 18" descr="IMG_20180313_1348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8" y="4100586"/>
            <a:ext cx="2427619" cy="1668003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sp>
        <p:nvSpPr>
          <p:cNvPr id="29" name="AutoShape 17"/>
          <p:cNvSpPr>
            <a:spLocks/>
          </p:cNvSpPr>
          <p:nvPr/>
        </p:nvSpPr>
        <p:spPr bwMode="auto">
          <a:xfrm rot="16200000" flipH="1" flipV="1">
            <a:off x="3890179" y="4089690"/>
            <a:ext cx="120763" cy="396909"/>
          </a:xfrm>
          <a:prstGeom prst="rightBrace">
            <a:avLst>
              <a:gd name="adj1" fmla="val 23004"/>
              <a:gd name="adj2" fmla="val 50000"/>
            </a:avLst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900512" y="6351182"/>
            <a:ext cx="6754329" cy="48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Figure 4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DNA sequences of 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CFTR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gene for the patient and her parents.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5" name="Picture 12" descr="IMG_20180313_1349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99" y="217663"/>
            <a:ext cx="2369711" cy="1700942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pic>
        <p:nvPicPr>
          <p:cNvPr id="36" name="Picture 15" descr="IMG_20180313_1348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8" y="227509"/>
            <a:ext cx="2391870" cy="1691096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cxnSp>
        <p:nvCxnSpPr>
          <p:cNvPr id="39" name="Straight Arrow Connector 38"/>
          <p:cNvCxnSpPr>
            <a:stCxn id="29" idx="1"/>
          </p:cNvCxnSpPr>
          <p:nvPr/>
        </p:nvCxnSpPr>
        <p:spPr>
          <a:xfrm>
            <a:off x="3950560" y="4348526"/>
            <a:ext cx="0" cy="7506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17"/>
          <p:cNvSpPr>
            <a:spLocks/>
          </p:cNvSpPr>
          <p:nvPr/>
        </p:nvSpPr>
        <p:spPr bwMode="auto">
          <a:xfrm rot="16200000" flipH="1" flipV="1">
            <a:off x="2098450" y="184955"/>
            <a:ext cx="120763" cy="396909"/>
          </a:xfrm>
          <a:prstGeom prst="rightBrace">
            <a:avLst>
              <a:gd name="adj1" fmla="val 23004"/>
              <a:gd name="adj2" fmla="val 50000"/>
            </a:avLst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9" name="Straight Arrow Connector 48"/>
          <p:cNvCxnSpPr>
            <a:stCxn id="48" idx="1"/>
          </p:cNvCxnSpPr>
          <p:nvPr/>
        </p:nvCxnSpPr>
        <p:spPr>
          <a:xfrm flipH="1">
            <a:off x="2158311" y="443791"/>
            <a:ext cx="520" cy="11049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17"/>
          <p:cNvSpPr>
            <a:spLocks/>
          </p:cNvSpPr>
          <p:nvPr/>
        </p:nvSpPr>
        <p:spPr bwMode="auto">
          <a:xfrm rot="16200000" flipH="1" flipV="1">
            <a:off x="5641321" y="184955"/>
            <a:ext cx="120763" cy="396909"/>
          </a:xfrm>
          <a:prstGeom prst="rightBrace">
            <a:avLst>
              <a:gd name="adj1" fmla="val 23004"/>
              <a:gd name="adj2" fmla="val 50000"/>
            </a:avLst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1" name="Straight Arrow Connector 50"/>
          <p:cNvCxnSpPr>
            <a:stCxn id="50" idx="1"/>
          </p:cNvCxnSpPr>
          <p:nvPr/>
        </p:nvCxnSpPr>
        <p:spPr>
          <a:xfrm>
            <a:off x="5701702" y="443791"/>
            <a:ext cx="7117" cy="10246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920957" y="5822701"/>
            <a:ext cx="2059205" cy="32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L1082P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Homozygous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555</Words>
  <Application>Microsoft Office PowerPoint</Application>
  <PresentationFormat>Custom</PresentationFormat>
  <Paragraphs>139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Molecular Genetics Laboratory</dc:creator>
  <cp:lastModifiedBy>Hilal</cp:lastModifiedBy>
  <cp:revision>65</cp:revision>
  <dcterms:created xsi:type="dcterms:W3CDTF">2018-03-18T06:59:22Z</dcterms:created>
  <dcterms:modified xsi:type="dcterms:W3CDTF">2018-03-19T17:46:36Z</dcterms:modified>
</cp:coreProperties>
</file>